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71" r:id="rId9"/>
    <p:sldId id="272" r:id="rId10"/>
    <p:sldId id="262" r:id="rId11"/>
    <p:sldId id="265" r:id="rId12"/>
    <p:sldId id="267" r:id="rId13"/>
    <p:sldId id="268" r:id="rId14"/>
    <p:sldId id="266" r:id="rId15"/>
    <p:sldId id="264" r:id="rId16"/>
    <p:sldId id="263" r:id="rId17"/>
    <p:sldId id="269" r:id="rId18"/>
    <p:sldId id="273" r:id="rId19"/>
    <p:sldId id="274" r:id="rId20"/>
    <p:sldId id="275" r:id="rId21"/>
    <p:sldId id="276" r:id="rId22"/>
    <p:sldId id="277" r:id="rId23"/>
    <p:sldId id="279" r:id="rId24"/>
    <p:sldId id="281" r:id="rId25"/>
    <p:sldId id="278" r:id="rId26"/>
    <p:sldId id="280" r:id="rId27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C0"/>
    <a:srgbClr val="76F94C"/>
    <a:srgbClr val="C3870E"/>
    <a:srgbClr val="B3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5"/>
    <p:restoredTop sz="96699"/>
  </p:normalViewPr>
  <p:slideViewPr>
    <p:cSldViewPr snapToGrid="0" snapToObjects="1" showGuides="1">
      <p:cViewPr varScale="1">
        <p:scale>
          <a:sx n="69" d="100"/>
          <a:sy n="69" d="100"/>
        </p:scale>
        <p:origin x="224" y="64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4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2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4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6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7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4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9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AEF24-363C-3246-BAAE-E918F80840E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9" Type="http://schemas.openxmlformats.org/officeDocument/2006/relationships/image" Target="../media/image139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42" Type="http://schemas.openxmlformats.org/officeDocument/2006/relationships/image" Target="../media/image142.png"/><Relationship Id="rId47" Type="http://schemas.openxmlformats.org/officeDocument/2006/relationships/image" Target="../media/image147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37" Type="http://schemas.openxmlformats.org/officeDocument/2006/relationships/image" Target="../media/image137.png"/><Relationship Id="rId40" Type="http://schemas.openxmlformats.org/officeDocument/2006/relationships/image" Target="../media/image140.png"/><Relationship Id="rId45" Type="http://schemas.openxmlformats.org/officeDocument/2006/relationships/image" Target="../media/image145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36" Type="http://schemas.openxmlformats.org/officeDocument/2006/relationships/image" Target="../media/image136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4" Type="http://schemas.openxmlformats.org/officeDocument/2006/relationships/image" Target="../media/image144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43" Type="http://schemas.openxmlformats.org/officeDocument/2006/relationships/image" Target="../media/image143.png"/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image" Target="../media/image138.png"/><Relationship Id="rId46" Type="http://schemas.openxmlformats.org/officeDocument/2006/relationships/image" Target="../media/image146.png"/><Relationship Id="rId20" Type="http://schemas.openxmlformats.org/officeDocument/2006/relationships/image" Target="../media/image120.png"/><Relationship Id="rId41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03.png"/><Relationship Id="rId21" Type="http://schemas.openxmlformats.org/officeDocument/2006/relationships/image" Target="../media/image139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2" Type="http://schemas.openxmlformats.org/officeDocument/2006/relationships/image" Target="../media/image102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42.png"/><Relationship Id="rId5" Type="http://schemas.openxmlformats.org/officeDocument/2006/relationships/image" Target="../media/image105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48.png"/><Relationship Id="rId10" Type="http://schemas.openxmlformats.org/officeDocument/2006/relationships/image" Target="../media/image110.png"/><Relationship Id="rId19" Type="http://schemas.openxmlformats.org/officeDocument/2006/relationships/image" Target="../media/image137.png"/><Relationship Id="rId31" Type="http://schemas.openxmlformats.org/officeDocument/2006/relationships/image" Target="../media/image15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31.png"/><Relationship Id="rId18" Type="http://schemas.openxmlformats.org/officeDocument/2006/relationships/image" Target="../media/image138.png"/><Relationship Id="rId26" Type="http://schemas.openxmlformats.org/officeDocument/2006/relationships/image" Target="../media/image149.png"/><Relationship Id="rId3" Type="http://schemas.openxmlformats.org/officeDocument/2006/relationships/image" Target="../media/image102.png"/><Relationship Id="rId21" Type="http://schemas.openxmlformats.org/officeDocument/2006/relationships/image" Target="../media/image141.png"/><Relationship Id="rId7" Type="http://schemas.openxmlformats.org/officeDocument/2006/relationships/image" Target="../media/image106.png"/><Relationship Id="rId12" Type="http://schemas.openxmlformats.org/officeDocument/2006/relationships/image" Target="../media/image112.png"/><Relationship Id="rId17" Type="http://schemas.openxmlformats.org/officeDocument/2006/relationships/image" Target="../media/image137.png"/><Relationship Id="rId25" Type="http://schemas.openxmlformats.org/officeDocument/2006/relationships/image" Target="../media/image148.png"/><Relationship Id="rId2" Type="http://schemas.openxmlformats.org/officeDocument/2006/relationships/image" Target="../media/image111.png"/><Relationship Id="rId16" Type="http://schemas.openxmlformats.org/officeDocument/2006/relationships/image" Target="../media/image134.png"/><Relationship Id="rId20" Type="http://schemas.openxmlformats.org/officeDocument/2006/relationships/image" Target="../media/image140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45.png"/><Relationship Id="rId5" Type="http://schemas.openxmlformats.org/officeDocument/2006/relationships/image" Target="../media/image104.png"/><Relationship Id="rId15" Type="http://schemas.openxmlformats.org/officeDocument/2006/relationships/image" Target="../media/image133.png"/><Relationship Id="rId23" Type="http://schemas.openxmlformats.org/officeDocument/2006/relationships/image" Target="../media/image144.png"/><Relationship Id="rId28" Type="http://schemas.openxmlformats.org/officeDocument/2006/relationships/image" Target="../media/image151.png"/><Relationship Id="rId10" Type="http://schemas.openxmlformats.org/officeDocument/2006/relationships/image" Target="../media/image109.png"/><Relationship Id="rId19" Type="http://schemas.openxmlformats.org/officeDocument/2006/relationships/image" Target="../media/image13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32.png"/><Relationship Id="rId22" Type="http://schemas.openxmlformats.org/officeDocument/2006/relationships/image" Target="../media/image143.png"/><Relationship Id="rId27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31.png"/><Relationship Id="rId18" Type="http://schemas.openxmlformats.org/officeDocument/2006/relationships/image" Target="../media/image138.png"/><Relationship Id="rId26" Type="http://schemas.openxmlformats.org/officeDocument/2006/relationships/image" Target="../media/image149.png"/><Relationship Id="rId3" Type="http://schemas.openxmlformats.org/officeDocument/2006/relationships/image" Target="../media/image102.png"/><Relationship Id="rId21" Type="http://schemas.openxmlformats.org/officeDocument/2006/relationships/image" Target="../media/image141.png"/><Relationship Id="rId7" Type="http://schemas.openxmlformats.org/officeDocument/2006/relationships/image" Target="../media/image106.png"/><Relationship Id="rId12" Type="http://schemas.openxmlformats.org/officeDocument/2006/relationships/image" Target="../media/image112.png"/><Relationship Id="rId17" Type="http://schemas.openxmlformats.org/officeDocument/2006/relationships/image" Target="../media/image137.png"/><Relationship Id="rId25" Type="http://schemas.openxmlformats.org/officeDocument/2006/relationships/image" Target="../media/image148.png"/><Relationship Id="rId2" Type="http://schemas.openxmlformats.org/officeDocument/2006/relationships/image" Target="../media/image111.png"/><Relationship Id="rId16" Type="http://schemas.openxmlformats.org/officeDocument/2006/relationships/image" Target="../media/image134.png"/><Relationship Id="rId20" Type="http://schemas.openxmlformats.org/officeDocument/2006/relationships/image" Target="../media/image140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45.png"/><Relationship Id="rId5" Type="http://schemas.openxmlformats.org/officeDocument/2006/relationships/image" Target="../media/image104.png"/><Relationship Id="rId15" Type="http://schemas.openxmlformats.org/officeDocument/2006/relationships/image" Target="../media/image133.png"/><Relationship Id="rId23" Type="http://schemas.openxmlformats.org/officeDocument/2006/relationships/image" Target="../media/image144.png"/><Relationship Id="rId28" Type="http://schemas.openxmlformats.org/officeDocument/2006/relationships/image" Target="../media/image151.png"/><Relationship Id="rId10" Type="http://schemas.openxmlformats.org/officeDocument/2006/relationships/image" Target="../media/image109.png"/><Relationship Id="rId19" Type="http://schemas.openxmlformats.org/officeDocument/2006/relationships/image" Target="../media/image13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32.png"/><Relationship Id="rId22" Type="http://schemas.openxmlformats.org/officeDocument/2006/relationships/image" Target="../media/image143.png"/><Relationship Id="rId27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5.png"/><Relationship Id="rId3" Type="http://schemas.openxmlformats.org/officeDocument/2006/relationships/image" Target="../media/image103.png"/><Relationship Id="rId21" Type="http://schemas.openxmlformats.org/officeDocument/2006/relationships/image" Target="../media/image140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35.png"/><Relationship Id="rId25" Type="http://schemas.openxmlformats.org/officeDocument/2006/relationships/image" Target="../media/image144.png"/><Relationship Id="rId2" Type="http://schemas.openxmlformats.org/officeDocument/2006/relationships/image" Target="../media/image102.png"/><Relationship Id="rId16" Type="http://schemas.openxmlformats.org/officeDocument/2006/relationships/image" Target="../media/image134.png"/><Relationship Id="rId20" Type="http://schemas.openxmlformats.org/officeDocument/2006/relationships/image" Target="../media/image139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43.png"/><Relationship Id="rId5" Type="http://schemas.openxmlformats.org/officeDocument/2006/relationships/image" Target="../media/image105.png"/><Relationship Id="rId15" Type="http://schemas.openxmlformats.org/officeDocument/2006/relationships/image" Target="../media/image133.png"/><Relationship Id="rId23" Type="http://schemas.openxmlformats.org/officeDocument/2006/relationships/image" Target="../media/image142.png"/><Relationship Id="rId28" Type="http://schemas.openxmlformats.org/officeDocument/2006/relationships/image" Target="../media/image149.png"/><Relationship Id="rId10" Type="http://schemas.openxmlformats.org/officeDocument/2006/relationships/image" Target="../media/image110.png"/><Relationship Id="rId19" Type="http://schemas.openxmlformats.org/officeDocument/2006/relationships/image" Target="../media/image138.png"/><Relationship Id="rId31" Type="http://schemas.openxmlformats.org/officeDocument/2006/relationships/image" Target="../media/image137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32.png"/><Relationship Id="rId22" Type="http://schemas.openxmlformats.org/officeDocument/2006/relationships/image" Target="../media/image141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g"/><Relationship Id="rId3" Type="http://schemas.openxmlformats.org/officeDocument/2006/relationships/image" Target="../media/image184.jpg"/><Relationship Id="rId7" Type="http://schemas.openxmlformats.org/officeDocument/2006/relationships/image" Target="../media/image188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11" Type="http://schemas.openxmlformats.org/officeDocument/2006/relationships/image" Target="../media/image192.jpg"/><Relationship Id="rId5" Type="http://schemas.openxmlformats.org/officeDocument/2006/relationships/image" Target="../media/image186.jpg"/><Relationship Id="rId10" Type="http://schemas.openxmlformats.org/officeDocument/2006/relationships/image" Target="../media/image191.jpg"/><Relationship Id="rId4" Type="http://schemas.openxmlformats.org/officeDocument/2006/relationships/image" Target="../media/image185.jpg"/><Relationship Id="rId9" Type="http://schemas.openxmlformats.org/officeDocument/2006/relationships/image" Target="../media/image19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26" Type="http://schemas.openxmlformats.org/officeDocument/2006/relationships/image" Target="../media/image222.png"/><Relationship Id="rId3" Type="http://schemas.openxmlformats.org/officeDocument/2006/relationships/image" Target="../media/image199.png"/><Relationship Id="rId21" Type="http://schemas.openxmlformats.org/officeDocument/2006/relationships/image" Target="../media/image217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5" Type="http://schemas.openxmlformats.org/officeDocument/2006/relationships/image" Target="../media/image221.png"/><Relationship Id="rId2" Type="http://schemas.openxmlformats.org/officeDocument/2006/relationships/image" Target="../media/image198.png"/><Relationship Id="rId16" Type="http://schemas.openxmlformats.org/officeDocument/2006/relationships/image" Target="../media/image212.png"/><Relationship Id="rId20" Type="http://schemas.openxmlformats.org/officeDocument/2006/relationships/image" Target="../media/image216.png"/><Relationship Id="rId29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20.png"/><Relationship Id="rId5" Type="http://schemas.openxmlformats.org/officeDocument/2006/relationships/image" Target="../media/image201.png"/><Relationship Id="rId15" Type="http://schemas.openxmlformats.org/officeDocument/2006/relationships/image" Target="../media/image211.png"/><Relationship Id="rId23" Type="http://schemas.openxmlformats.org/officeDocument/2006/relationships/image" Target="../media/image219.png"/><Relationship Id="rId28" Type="http://schemas.openxmlformats.org/officeDocument/2006/relationships/image" Target="../media/image224.png"/><Relationship Id="rId10" Type="http://schemas.openxmlformats.org/officeDocument/2006/relationships/image" Target="../media/image206.png"/><Relationship Id="rId19" Type="http://schemas.openxmlformats.org/officeDocument/2006/relationships/image" Target="../media/image215.png"/><Relationship Id="rId31" Type="http://schemas.openxmlformats.org/officeDocument/2006/relationships/image" Target="../media/image227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10.png"/><Relationship Id="rId22" Type="http://schemas.openxmlformats.org/officeDocument/2006/relationships/image" Target="../media/image218.png"/><Relationship Id="rId27" Type="http://schemas.openxmlformats.org/officeDocument/2006/relationships/image" Target="../media/image223.png"/><Relationship Id="rId30" Type="http://schemas.openxmlformats.org/officeDocument/2006/relationships/image" Target="../media/image2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38.png"/><Relationship Id="rId26" Type="http://schemas.openxmlformats.org/officeDocument/2006/relationships/image" Target="../media/image228.jpg"/><Relationship Id="rId39" Type="http://schemas.openxmlformats.org/officeDocument/2006/relationships/image" Target="../media/image241.png"/><Relationship Id="rId21" Type="http://schemas.openxmlformats.org/officeDocument/2006/relationships/image" Target="../media/image141.png"/><Relationship Id="rId34" Type="http://schemas.openxmlformats.org/officeDocument/2006/relationships/image" Target="../media/image236.png"/><Relationship Id="rId42" Type="http://schemas.openxmlformats.org/officeDocument/2006/relationships/image" Target="../media/image244.png"/><Relationship Id="rId47" Type="http://schemas.openxmlformats.org/officeDocument/2006/relationships/image" Target="../media/image249.jpg"/><Relationship Id="rId50" Type="http://schemas.openxmlformats.org/officeDocument/2006/relationships/image" Target="../media/image252.jpg"/><Relationship Id="rId7" Type="http://schemas.openxmlformats.org/officeDocument/2006/relationships/image" Target="../media/image106.png"/><Relationship Id="rId2" Type="http://schemas.openxmlformats.org/officeDocument/2006/relationships/image" Target="../media/image111.png"/><Relationship Id="rId16" Type="http://schemas.openxmlformats.org/officeDocument/2006/relationships/image" Target="../media/image134.png"/><Relationship Id="rId29" Type="http://schemas.openxmlformats.org/officeDocument/2006/relationships/image" Target="../media/image231.jpg"/><Relationship Id="rId11" Type="http://schemas.openxmlformats.org/officeDocument/2006/relationships/image" Target="../media/image110.png"/><Relationship Id="rId24" Type="http://schemas.openxmlformats.org/officeDocument/2006/relationships/image" Target="../media/image145.png"/><Relationship Id="rId32" Type="http://schemas.openxmlformats.org/officeDocument/2006/relationships/image" Target="../media/image234.jpg"/><Relationship Id="rId37" Type="http://schemas.openxmlformats.org/officeDocument/2006/relationships/image" Target="../media/image239.png"/><Relationship Id="rId40" Type="http://schemas.openxmlformats.org/officeDocument/2006/relationships/image" Target="../media/image242.png"/><Relationship Id="rId45" Type="http://schemas.openxmlformats.org/officeDocument/2006/relationships/image" Target="../media/image247.png"/><Relationship Id="rId5" Type="http://schemas.openxmlformats.org/officeDocument/2006/relationships/image" Target="../media/image104.png"/><Relationship Id="rId15" Type="http://schemas.openxmlformats.org/officeDocument/2006/relationships/image" Target="../media/image133.png"/><Relationship Id="rId23" Type="http://schemas.openxmlformats.org/officeDocument/2006/relationships/image" Target="../media/image144.png"/><Relationship Id="rId28" Type="http://schemas.openxmlformats.org/officeDocument/2006/relationships/image" Target="../media/image230.png"/><Relationship Id="rId36" Type="http://schemas.openxmlformats.org/officeDocument/2006/relationships/image" Target="../media/image238.png"/><Relationship Id="rId49" Type="http://schemas.openxmlformats.org/officeDocument/2006/relationships/image" Target="../media/image251.png"/><Relationship Id="rId10" Type="http://schemas.openxmlformats.org/officeDocument/2006/relationships/image" Target="../media/image109.png"/><Relationship Id="rId19" Type="http://schemas.openxmlformats.org/officeDocument/2006/relationships/image" Target="../media/image139.png"/><Relationship Id="rId31" Type="http://schemas.openxmlformats.org/officeDocument/2006/relationships/image" Target="../media/image233.png"/><Relationship Id="rId44" Type="http://schemas.openxmlformats.org/officeDocument/2006/relationships/image" Target="../media/image246.jpg"/><Relationship Id="rId52" Type="http://schemas.openxmlformats.org/officeDocument/2006/relationships/image" Target="../media/image25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32.png"/><Relationship Id="rId22" Type="http://schemas.openxmlformats.org/officeDocument/2006/relationships/image" Target="../media/image143.png"/><Relationship Id="rId27" Type="http://schemas.openxmlformats.org/officeDocument/2006/relationships/image" Target="../media/image229.png"/><Relationship Id="rId30" Type="http://schemas.openxmlformats.org/officeDocument/2006/relationships/image" Target="../media/image232.png"/><Relationship Id="rId35" Type="http://schemas.openxmlformats.org/officeDocument/2006/relationships/image" Target="../media/image237.jpg"/><Relationship Id="rId43" Type="http://schemas.openxmlformats.org/officeDocument/2006/relationships/image" Target="../media/image245.png"/><Relationship Id="rId48" Type="http://schemas.openxmlformats.org/officeDocument/2006/relationships/image" Target="../media/image250.png"/><Relationship Id="rId8" Type="http://schemas.openxmlformats.org/officeDocument/2006/relationships/image" Target="../media/image107.png"/><Relationship Id="rId51" Type="http://schemas.openxmlformats.org/officeDocument/2006/relationships/image" Target="../media/image253.png"/><Relationship Id="rId3" Type="http://schemas.openxmlformats.org/officeDocument/2006/relationships/image" Target="../media/image102.png"/><Relationship Id="rId12" Type="http://schemas.openxmlformats.org/officeDocument/2006/relationships/image" Target="../media/image112.png"/><Relationship Id="rId17" Type="http://schemas.openxmlformats.org/officeDocument/2006/relationships/image" Target="../media/image137.png"/><Relationship Id="rId25" Type="http://schemas.openxmlformats.org/officeDocument/2006/relationships/image" Target="../media/image142.png"/><Relationship Id="rId33" Type="http://schemas.openxmlformats.org/officeDocument/2006/relationships/image" Target="../media/image235.png"/><Relationship Id="rId38" Type="http://schemas.openxmlformats.org/officeDocument/2006/relationships/image" Target="../media/image240.jpg"/><Relationship Id="rId46" Type="http://schemas.openxmlformats.org/officeDocument/2006/relationships/image" Target="../media/image248.png"/><Relationship Id="rId20" Type="http://schemas.openxmlformats.org/officeDocument/2006/relationships/image" Target="../media/image140.png"/><Relationship Id="rId41" Type="http://schemas.openxmlformats.org/officeDocument/2006/relationships/image" Target="../media/image2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138.png"/><Relationship Id="rId26" Type="http://schemas.openxmlformats.org/officeDocument/2006/relationships/image" Target="../media/image229.png"/><Relationship Id="rId39" Type="http://schemas.openxmlformats.org/officeDocument/2006/relationships/image" Target="../media/image248.png"/><Relationship Id="rId21" Type="http://schemas.openxmlformats.org/officeDocument/2006/relationships/image" Target="../media/image141.png"/><Relationship Id="rId34" Type="http://schemas.openxmlformats.org/officeDocument/2006/relationships/image" Target="../media/image241.png"/><Relationship Id="rId42" Type="http://schemas.openxmlformats.org/officeDocument/2006/relationships/image" Target="../media/image228.jpg"/><Relationship Id="rId47" Type="http://schemas.openxmlformats.org/officeDocument/2006/relationships/image" Target="../media/image243.jpg"/><Relationship Id="rId50" Type="http://schemas.openxmlformats.org/officeDocument/2006/relationships/image" Target="../media/image252.jpg"/><Relationship Id="rId7" Type="http://schemas.openxmlformats.org/officeDocument/2006/relationships/image" Target="../media/image106.png"/><Relationship Id="rId2" Type="http://schemas.openxmlformats.org/officeDocument/2006/relationships/image" Target="../media/image111.png"/><Relationship Id="rId16" Type="http://schemas.openxmlformats.org/officeDocument/2006/relationships/image" Target="../media/image134.png"/><Relationship Id="rId29" Type="http://schemas.openxmlformats.org/officeDocument/2006/relationships/image" Target="../media/image233.png"/><Relationship Id="rId11" Type="http://schemas.openxmlformats.org/officeDocument/2006/relationships/image" Target="../media/image110.png"/><Relationship Id="rId24" Type="http://schemas.openxmlformats.org/officeDocument/2006/relationships/image" Target="../media/image145.png"/><Relationship Id="rId32" Type="http://schemas.openxmlformats.org/officeDocument/2006/relationships/image" Target="../media/image238.png"/><Relationship Id="rId37" Type="http://schemas.openxmlformats.org/officeDocument/2006/relationships/image" Target="../media/image245.png"/><Relationship Id="rId40" Type="http://schemas.openxmlformats.org/officeDocument/2006/relationships/image" Target="../media/image250.png"/><Relationship Id="rId45" Type="http://schemas.openxmlformats.org/officeDocument/2006/relationships/image" Target="../media/image237.jpg"/><Relationship Id="rId5" Type="http://schemas.openxmlformats.org/officeDocument/2006/relationships/image" Target="../media/image104.png"/><Relationship Id="rId15" Type="http://schemas.openxmlformats.org/officeDocument/2006/relationships/image" Target="../media/image133.png"/><Relationship Id="rId23" Type="http://schemas.openxmlformats.org/officeDocument/2006/relationships/image" Target="../media/image144.png"/><Relationship Id="rId28" Type="http://schemas.openxmlformats.org/officeDocument/2006/relationships/image" Target="../media/image232.png"/><Relationship Id="rId36" Type="http://schemas.openxmlformats.org/officeDocument/2006/relationships/image" Target="../media/image244.png"/><Relationship Id="rId49" Type="http://schemas.openxmlformats.org/officeDocument/2006/relationships/image" Target="../media/image249.jpg"/><Relationship Id="rId10" Type="http://schemas.openxmlformats.org/officeDocument/2006/relationships/image" Target="../media/image109.png"/><Relationship Id="rId19" Type="http://schemas.openxmlformats.org/officeDocument/2006/relationships/image" Target="../media/image139.png"/><Relationship Id="rId31" Type="http://schemas.openxmlformats.org/officeDocument/2006/relationships/image" Target="../media/image236.png"/><Relationship Id="rId44" Type="http://schemas.openxmlformats.org/officeDocument/2006/relationships/image" Target="../media/image234.jpg"/><Relationship Id="rId52" Type="http://schemas.openxmlformats.org/officeDocument/2006/relationships/image" Target="../media/image25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32.png"/><Relationship Id="rId22" Type="http://schemas.openxmlformats.org/officeDocument/2006/relationships/image" Target="../media/image143.png"/><Relationship Id="rId27" Type="http://schemas.openxmlformats.org/officeDocument/2006/relationships/image" Target="../media/image230.png"/><Relationship Id="rId30" Type="http://schemas.openxmlformats.org/officeDocument/2006/relationships/image" Target="../media/image235.png"/><Relationship Id="rId35" Type="http://schemas.openxmlformats.org/officeDocument/2006/relationships/image" Target="../media/image242.png"/><Relationship Id="rId43" Type="http://schemas.openxmlformats.org/officeDocument/2006/relationships/image" Target="../media/image231.jpg"/><Relationship Id="rId48" Type="http://schemas.openxmlformats.org/officeDocument/2006/relationships/image" Target="../media/image246.jpg"/><Relationship Id="rId8" Type="http://schemas.openxmlformats.org/officeDocument/2006/relationships/image" Target="../media/image107.png"/><Relationship Id="rId51" Type="http://schemas.openxmlformats.org/officeDocument/2006/relationships/image" Target="../media/image253.png"/><Relationship Id="rId3" Type="http://schemas.openxmlformats.org/officeDocument/2006/relationships/image" Target="../media/image102.png"/><Relationship Id="rId12" Type="http://schemas.openxmlformats.org/officeDocument/2006/relationships/image" Target="../media/image112.png"/><Relationship Id="rId17" Type="http://schemas.openxmlformats.org/officeDocument/2006/relationships/image" Target="../media/image137.png"/><Relationship Id="rId25" Type="http://schemas.openxmlformats.org/officeDocument/2006/relationships/image" Target="../media/image142.png"/><Relationship Id="rId33" Type="http://schemas.openxmlformats.org/officeDocument/2006/relationships/image" Target="../media/image239.png"/><Relationship Id="rId38" Type="http://schemas.openxmlformats.org/officeDocument/2006/relationships/image" Target="../media/image247.png"/><Relationship Id="rId46" Type="http://schemas.openxmlformats.org/officeDocument/2006/relationships/image" Target="../media/image240.jpg"/><Relationship Id="rId20" Type="http://schemas.openxmlformats.org/officeDocument/2006/relationships/image" Target="../media/image140.png"/><Relationship Id="rId41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image" Target="../media/image268.png"/><Relationship Id="rId26" Type="http://schemas.openxmlformats.org/officeDocument/2006/relationships/image" Target="../media/image276.png"/><Relationship Id="rId21" Type="http://schemas.openxmlformats.org/officeDocument/2006/relationships/image" Target="../media/image271.png"/><Relationship Id="rId34" Type="http://schemas.openxmlformats.org/officeDocument/2006/relationships/image" Target="../media/image281.png"/><Relationship Id="rId7" Type="http://schemas.openxmlformats.org/officeDocument/2006/relationships/image" Target="../media/image260.png"/><Relationship Id="rId12" Type="http://schemas.openxmlformats.org/officeDocument/2006/relationships/image" Target="../media/image262.png"/><Relationship Id="rId17" Type="http://schemas.openxmlformats.org/officeDocument/2006/relationships/image" Target="../media/image267.png"/><Relationship Id="rId25" Type="http://schemas.openxmlformats.org/officeDocument/2006/relationships/image" Target="../media/image275.png"/><Relationship Id="rId33" Type="http://schemas.openxmlformats.org/officeDocument/2006/relationships/image" Target="../media/image280.png"/><Relationship Id="rId2" Type="http://schemas.openxmlformats.org/officeDocument/2006/relationships/image" Target="../media/image255.png"/><Relationship Id="rId16" Type="http://schemas.openxmlformats.org/officeDocument/2006/relationships/image" Target="../media/image266.png"/><Relationship Id="rId20" Type="http://schemas.openxmlformats.org/officeDocument/2006/relationships/image" Target="../media/image270.png"/><Relationship Id="rId29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1.png"/><Relationship Id="rId24" Type="http://schemas.openxmlformats.org/officeDocument/2006/relationships/image" Target="../media/image274.png"/><Relationship Id="rId32" Type="http://schemas.openxmlformats.org/officeDocument/2006/relationships/image" Target="../media/image279.png"/><Relationship Id="rId37" Type="http://schemas.openxmlformats.org/officeDocument/2006/relationships/image" Target="../media/image254.png"/><Relationship Id="rId5" Type="http://schemas.openxmlformats.org/officeDocument/2006/relationships/image" Target="../media/image258.png"/><Relationship Id="rId15" Type="http://schemas.openxmlformats.org/officeDocument/2006/relationships/image" Target="../media/image265.png"/><Relationship Id="rId23" Type="http://schemas.openxmlformats.org/officeDocument/2006/relationships/image" Target="../media/image273.png"/><Relationship Id="rId28" Type="http://schemas.openxmlformats.org/officeDocument/2006/relationships/image" Target="../media/image278.png"/><Relationship Id="rId36" Type="http://schemas.openxmlformats.org/officeDocument/2006/relationships/image" Target="../media/image251.png"/><Relationship Id="rId10" Type="http://schemas.openxmlformats.org/officeDocument/2006/relationships/image" Target="../media/image236.png"/><Relationship Id="rId19" Type="http://schemas.openxmlformats.org/officeDocument/2006/relationships/image" Target="../media/image269.png"/><Relationship Id="rId31" Type="http://schemas.openxmlformats.org/officeDocument/2006/relationships/image" Target="../media/image245.png"/><Relationship Id="rId4" Type="http://schemas.openxmlformats.org/officeDocument/2006/relationships/image" Target="../media/image257.png"/><Relationship Id="rId9" Type="http://schemas.openxmlformats.org/officeDocument/2006/relationships/image" Target="../media/image233.png"/><Relationship Id="rId14" Type="http://schemas.openxmlformats.org/officeDocument/2006/relationships/image" Target="../media/image264.png"/><Relationship Id="rId22" Type="http://schemas.openxmlformats.org/officeDocument/2006/relationships/image" Target="../media/image272.png"/><Relationship Id="rId27" Type="http://schemas.openxmlformats.org/officeDocument/2006/relationships/image" Target="../media/image277.png"/><Relationship Id="rId30" Type="http://schemas.openxmlformats.org/officeDocument/2006/relationships/image" Target="../media/image242.png"/><Relationship Id="rId35" Type="http://schemas.openxmlformats.org/officeDocument/2006/relationships/image" Target="../media/image248.png"/><Relationship Id="rId8" Type="http://schemas.openxmlformats.org/officeDocument/2006/relationships/image" Target="../media/image230.png"/><Relationship Id="rId3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51.png"/><Relationship Id="rId26" Type="http://schemas.openxmlformats.org/officeDocument/2006/relationships/image" Target="../media/image107.png"/><Relationship Id="rId39" Type="http://schemas.openxmlformats.org/officeDocument/2006/relationships/image" Target="../media/image141.png"/><Relationship Id="rId21" Type="http://schemas.openxmlformats.org/officeDocument/2006/relationships/image" Target="../media/image102.png"/><Relationship Id="rId34" Type="http://schemas.openxmlformats.org/officeDocument/2006/relationships/image" Target="../media/image134.png"/><Relationship Id="rId42" Type="http://schemas.openxmlformats.org/officeDocument/2006/relationships/image" Target="../media/image145.png"/><Relationship Id="rId7" Type="http://schemas.openxmlformats.org/officeDocument/2006/relationships/image" Target="../media/image269.png"/><Relationship Id="rId2" Type="http://schemas.openxmlformats.org/officeDocument/2006/relationships/image" Target="../media/image230.png"/><Relationship Id="rId16" Type="http://schemas.openxmlformats.org/officeDocument/2006/relationships/image" Target="../media/image281.png"/><Relationship Id="rId20" Type="http://schemas.openxmlformats.org/officeDocument/2006/relationships/image" Target="../media/image111.png"/><Relationship Id="rId29" Type="http://schemas.openxmlformats.org/officeDocument/2006/relationships/image" Target="../media/image110.png"/><Relationship Id="rId41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39.png"/><Relationship Id="rId24" Type="http://schemas.openxmlformats.org/officeDocument/2006/relationships/image" Target="../media/image105.png"/><Relationship Id="rId32" Type="http://schemas.openxmlformats.org/officeDocument/2006/relationships/image" Target="../media/image132.png"/><Relationship Id="rId37" Type="http://schemas.openxmlformats.org/officeDocument/2006/relationships/image" Target="../media/image139.png"/><Relationship Id="rId40" Type="http://schemas.openxmlformats.org/officeDocument/2006/relationships/image" Target="../media/image143.png"/><Relationship Id="rId5" Type="http://schemas.openxmlformats.org/officeDocument/2006/relationships/image" Target="../media/image267.png"/><Relationship Id="rId15" Type="http://schemas.openxmlformats.org/officeDocument/2006/relationships/image" Target="../media/image280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36" Type="http://schemas.openxmlformats.org/officeDocument/2006/relationships/image" Target="../media/image138.png"/><Relationship Id="rId10" Type="http://schemas.openxmlformats.org/officeDocument/2006/relationships/image" Target="../media/image278.png"/><Relationship Id="rId19" Type="http://schemas.openxmlformats.org/officeDocument/2006/relationships/image" Target="../media/image254.png"/><Relationship Id="rId31" Type="http://schemas.openxmlformats.org/officeDocument/2006/relationships/image" Target="../media/image131.png"/><Relationship Id="rId4" Type="http://schemas.openxmlformats.org/officeDocument/2006/relationships/image" Target="../media/image236.png"/><Relationship Id="rId9" Type="http://schemas.openxmlformats.org/officeDocument/2006/relationships/image" Target="../media/image277.png"/><Relationship Id="rId14" Type="http://schemas.openxmlformats.org/officeDocument/2006/relationships/image" Target="../media/image279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2.png"/><Relationship Id="rId35" Type="http://schemas.openxmlformats.org/officeDocument/2006/relationships/image" Target="../media/image137.png"/><Relationship Id="rId43" Type="http://schemas.openxmlformats.org/officeDocument/2006/relationships/image" Target="../media/image142.png"/><Relationship Id="rId8" Type="http://schemas.openxmlformats.org/officeDocument/2006/relationships/image" Target="../media/image276.png"/><Relationship Id="rId3" Type="http://schemas.openxmlformats.org/officeDocument/2006/relationships/image" Target="../media/image233.png"/><Relationship Id="rId12" Type="http://schemas.openxmlformats.org/officeDocument/2006/relationships/image" Target="../media/image242.png"/><Relationship Id="rId17" Type="http://schemas.openxmlformats.org/officeDocument/2006/relationships/image" Target="../media/image248.png"/><Relationship Id="rId25" Type="http://schemas.openxmlformats.org/officeDocument/2006/relationships/image" Target="../media/image106.png"/><Relationship Id="rId33" Type="http://schemas.openxmlformats.org/officeDocument/2006/relationships/image" Target="../media/image133.png"/><Relationship Id="rId38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45.png"/><Relationship Id="rId18" Type="http://schemas.openxmlformats.org/officeDocument/2006/relationships/image" Target="../media/image268.png"/><Relationship Id="rId3" Type="http://schemas.openxmlformats.org/officeDocument/2006/relationships/image" Target="../media/image259.png"/><Relationship Id="rId7" Type="http://schemas.openxmlformats.org/officeDocument/2006/relationships/image" Target="../media/image266.png"/><Relationship Id="rId12" Type="http://schemas.openxmlformats.org/officeDocument/2006/relationships/image" Target="../media/image242.png"/><Relationship Id="rId17" Type="http://schemas.openxmlformats.org/officeDocument/2006/relationships/image" Target="../media/image267.png"/><Relationship Id="rId2" Type="http://schemas.openxmlformats.org/officeDocument/2006/relationships/image" Target="../media/image258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11" Type="http://schemas.openxmlformats.org/officeDocument/2006/relationships/image" Target="../media/image239.png"/><Relationship Id="rId5" Type="http://schemas.openxmlformats.org/officeDocument/2006/relationships/image" Target="../media/image264.png"/><Relationship Id="rId15" Type="http://schemas.openxmlformats.org/officeDocument/2006/relationships/image" Target="../media/image233.png"/><Relationship Id="rId10" Type="http://schemas.openxmlformats.org/officeDocument/2006/relationships/image" Target="../media/image278.png"/><Relationship Id="rId19" Type="http://schemas.openxmlformats.org/officeDocument/2006/relationships/image" Target="../media/image269.png"/><Relationship Id="rId4" Type="http://schemas.openxmlformats.org/officeDocument/2006/relationships/image" Target="../media/image260.png"/><Relationship Id="rId9" Type="http://schemas.openxmlformats.org/officeDocument/2006/relationships/image" Target="../media/image277.png"/><Relationship Id="rId14" Type="http://schemas.openxmlformats.org/officeDocument/2006/relationships/image" Target="../media/image2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2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9.png"/><Relationship Id="rId18" Type="http://schemas.openxmlformats.org/officeDocument/2006/relationships/image" Target="../media/image59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image" Target="../media/image47.png"/><Relationship Id="rId16" Type="http://schemas.openxmlformats.org/officeDocument/2006/relationships/image" Target="../media/image5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7.png"/><Relationship Id="rId5" Type="http://schemas.openxmlformats.org/officeDocument/2006/relationships/image" Target="../media/image44.png"/><Relationship Id="rId15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9.png"/><Relationship Id="rId18" Type="http://schemas.openxmlformats.org/officeDocument/2006/relationships/image" Target="../media/image58.png"/><Relationship Id="rId3" Type="http://schemas.openxmlformats.org/officeDocument/2006/relationships/image" Target="../media/image62.png"/><Relationship Id="rId21" Type="http://schemas.openxmlformats.org/officeDocument/2006/relationships/image" Target="../media/image63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image" Target="../media/image61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7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Relationship Id="rId2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.png"/><Relationship Id="rId18" Type="http://schemas.openxmlformats.org/officeDocument/2006/relationships/image" Target="../media/image51.png"/><Relationship Id="rId3" Type="http://schemas.openxmlformats.org/officeDocument/2006/relationships/image" Target="../media/image650.png"/><Relationship Id="rId21" Type="http://schemas.openxmlformats.org/officeDocument/2006/relationships/image" Target="../media/image89.png"/><Relationship Id="rId7" Type="http://schemas.openxmlformats.org/officeDocument/2006/relationships/image" Target="../media/image690.png"/><Relationship Id="rId12" Type="http://schemas.openxmlformats.org/officeDocument/2006/relationships/image" Target="../media/image730.png"/><Relationship Id="rId17" Type="http://schemas.openxmlformats.org/officeDocument/2006/relationships/image" Target="../media/image770.png"/><Relationship Id="rId2" Type="http://schemas.openxmlformats.org/officeDocument/2006/relationships/image" Target="../media/image47.png"/><Relationship Id="rId16" Type="http://schemas.openxmlformats.org/officeDocument/2006/relationships/image" Target="../media/image760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20.png"/><Relationship Id="rId5" Type="http://schemas.openxmlformats.org/officeDocument/2006/relationships/image" Target="../media/image670.png"/><Relationship Id="rId15" Type="http://schemas.openxmlformats.org/officeDocument/2006/relationships/image" Target="../media/image750.png"/><Relationship Id="rId10" Type="http://schemas.openxmlformats.org/officeDocument/2006/relationships/image" Target="../media/image710.png"/><Relationship Id="rId19" Type="http://schemas.openxmlformats.org/officeDocument/2006/relationships/image" Target="../media/image87.png"/><Relationship Id="rId4" Type="http://schemas.openxmlformats.org/officeDocument/2006/relationships/image" Target="../media/image660.png"/><Relationship Id="rId9" Type="http://schemas.openxmlformats.org/officeDocument/2006/relationships/image" Target="../media/image700.png"/><Relationship Id="rId14" Type="http://schemas.openxmlformats.org/officeDocument/2006/relationships/image" Target="../media/image740.png"/><Relationship Id="rId22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2.png"/><Relationship Id="rId7" Type="http://schemas.openxmlformats.org/officeDocument/2006/relationships/image" Target="../media/image92.png"/><Relationship Id="rId12" Type="http://schemas.openxmlformats.org/officeDocument/2006/relationships/image" Target="../media/image97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tiff"/><Relationship Id="rId5" Type="http://schemas.openxmlformats.org/officeDocument/2006/relationships/image" Target="../media/image2.tiff"/><Relationship Id="rId10" Type="http://schemas.openxmlformats.org/officeDocument/2006/relationships/image" Target="../media/image95.tiff"/><Relationship Id="rId4" Type="http://schemas.openxmlformats.org/officeDocument/2006/relationships/image" Target="../media/image1.tiff"/><Relationship Id="rId9" Type="http://schemas.openxmlformats.org/officeDocument/2006/relationships/image" Target="../media/image9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.png"/><Relationship Id="rId18" Type="http://schemas.openxmlformats.org/officeDocument/2006/relationships/image" Target="../media/image90.png"/><Relationship Id="rId3" Type="http://schemas.openxmlformats.org/officeDocument/2006/relationships/image" Target="../media/image650.png"/><Relationship Id="rId21" Type="http://schemas.openxmlformats.org/officeDocument/2006/relationships/image" Target="../media/image100.tiff"/><Relationship Id="rId7" Type="http://schemas.openxmlformats.org/officeDocument/2006/relationships/image" Target="../media/image690.png"/><Relationship Id="rId12" Type="http://schemas.openxmlformats.org/officeDocument/2006/relationships/image" Target="../media/image730.png"/><Relationship Id="rId17" Type="http://schemas.openxmlformats.org/officeDocument/2006/relationships/image" Target="../media/image87.png"/><Relationship Id="rId2" Type="http://schemas.openxmlformats.org/officeDocument/2006/relationships/image" Target="../media/image47.png"/><Relationship Id="rId16" Type="http://schemas.openxmlformats.org/officeDocument/2006/relationships/image" Target="../media/image760.png"/><Relationship Id="rId20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20.png"/><Relationship Id="rId5" Type="http://schemas.openxmlformats.org/officeDocument/2006/relationships/image" Target="../media/image670.png"/><Relationship Id="rId15" Type="http://schemas.openxmlformats.org/officeDocument/2006/relationships/image" Target="../media/image750.png"/><Relationship Id="rId19" Type="http://schemas.openxmlformats.org/officeDocument/2006/relationships/image" Target="../media/image98.tiff"/><Relationship Id="rId9" Type="http://schemas.openxmlformats.org/officeDocument/2006/relationships/image" Target="../media/image700.png"/><Relationship Id="rId14" Type="http://schemas.openxmlformats.org/officeDocument/2006/relationships/image" Target="../media/image740.png"/><Relationship Id="rId22" Type="http://schemas.openxmlformats.org/officeDocument/2006/relationships/image" Target="../media/image10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DF5D2-CAE9-C049-BF8F-50C4D7BF2462}"/>
              </a:ext>
            </a:extLst>
          </p:cNvPr>
          <p:cNvSpPr/>
          <p:nvPr/>
        </p:nvSpPr>
        <p:spPr>
          <a:xfrm>
            <a:off x="18720820" y="6498232"/>
            <a:ext cx="731520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CC3CEF-D8B5-7743-A346-3540C9541EA5}"/>
              </a:ext>
            </a:extLst>
          </p:cNvPr>
          <p:cNvSpPr/>
          <p:nvPr/>
        </p:nvSpPr>
        <p:spPr>
          <a:xfrm>
            <a:off x="10477025" y="6094031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EF5A67-21F9-BD4C-9C0D-596793A42C80}"/>
              </a:ext>
            </a:extLst>
          </p:cNvPr>
          <p:cNvCxnSpPr/>
          <p:nvPr/>
        </p:nvCxnSpPr>
        <p:spPr>
          <a:xfrm>
            <a:off x="10245937" y="6447896"/>
            <a:ext cx="231088" cy="5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BE47E77-2B6D-DC4E-B358-1AFDB193CDAB}"/>
              </a:ext>
            </a:extLst>
          </p:cNvPr>
          <p:cNvSpPr/>
          <p:nvPr/>
        </p:nvSpPr>
        <p:spPr>
          <a:xfrm>
            <a:off x="6689698" y="6093003"/>
            <a:ext cx="731520" cy="731520"/>
          </a:xfrm>
          <a:prstGeom prst="rect">
            <a:avLst/>
          </a:prstGeom>
          <a:solidFill>
            <a:srgbClr val="C3820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1DCCB4-C5AB-D346-9113-62634A9FE26F}"/>
              </a:ext>
            </a:extLst>
          </p:cNvPr>
          <p:cNvCxnSpPr/>
          <p:nvPr/>
        </p:nvCxnSpPr>
        <p:spPr>
          <a:xfrm>
            <a:off x="7412751" y="6447639"/>
            <a:ext cx="262144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E809064-657E-744F-B8E6-005C85E2FEC8}"/>
              </a:ext>
            </a:extLst>
          </p:cNvPr>
          <p:cNvSpPr/>
          <p:nvPr/>
        </p:nvSpPr>
        <p:spPr>
          <a:xfrm>
            <a:off x="8444600" y="5305680"/>
            <a:ext cx="723881" cy="404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96E0F5-9EC5-E246-A443-C8BC45782EA4}"/>
              </a:ext>
            </a:extLst>
          </p:cNvPr>
          <p:cNvSpPr/>
          <p:nvPr/>
        </p:nvSpPr>
        <p:spPr>
          <a:xfrm>
            <a:off x="13614990" y="5858260"/>
            <a:ext cx="731520" cy="731520"/>
          </a:xfrm>
          <a:prstGeom prst="rect">
            <a:avLst/>
          </a:prstGeom>
          <a:solidFill>
            <a:srgbClr val="00336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A7F8A-F669-1944-A03D-5C1331219758}"/>
              </a:ext>
            </a:extLst>
          </p:cNvPr>
          <p:cNvSpPr/>
          <p:nvPr/>
        </p:nvSpPr>
        <p:spPr>
          <a:xfrm>
            <a:off x="18720820" y="6093376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BBF884-AB2D-5345-9B4A-6B51686E9E7D}"/>
              </a:ext>
            </a:extLst>
          </p:cNvPr>
          <p:cNvGrpSpPr/>
          <p:nvPr/>
        </p:nvGrpSpPr>
        <p:grpSpPr>
          <a:xfrm>
            <a:off x="14593276" y="5967558"/>
            <a:ext cx="829406" cy="967524"/>
            <a:chOff x="3769517" y="2716114"/>
            <a:chExt cx="829406" cy="9675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B76DF1-2817-FD46-A29D-9D039D776D1F}"/>
                </a:ext>
              </a:extLst>
            </p:cNvPr>
            <p:cNvGrpSpPr/>
            <p:nvPr/>
          </p:nvGrpSpPr>
          <p:grpSpPr>
            <a:xfrm>
              <a:off x="3769517" y="2718170"/>
              <a:ext cx="470354" cy="965468"/>
              <a:chOff x="2933276" y="5489974"/>
              <a:chExt cx="470354" cy="96546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EAE084-2B1F-5B43-9B4A-BB0374A3F7BF}"/>
                  </a:ext>
                </a:extLst>
              </p:cNvPr>
              <p:cNvSpPr/>
              <p:nvPr/>
            </p:nvSpPr>
            <p:spPr>
              <a:xfrm>
                <a:off x="2933276" y="5489974"/>
                <a:ext cx="116943" cy="96546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A1C0D2-4DFD-BD4F-83CE-19EC092D32B3}"/>
                  </a:ext>
                </a:extLst>
              </p:cNvPr>
              <p:cNvSpPr/>
              <p:nvPr/>
            </p:nvSpPr>
            <p:spPr>
              <a:xfrm>
                <a:off x="3109981" y="5606948"/>
                <a:ext cx="116943" cy="7315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91AD32-C2C2-DE44-8F2C-4356D3326F52}"/>
                  </a:ext>
                </a:extLst>
              </p:cNvPr>
              <p:cNvSpPr/>
              <p:nvPr/>
            </p:nvSpPr>
            <p:spPr>
              <a:xfrm>
                <a:off x="3286687" y="5698388"/>
                <a:ext cx="116943" cy="5486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AEE881-FD23-BD4C-AB47-892940D7650F}"/>
                </a:ext>
              </a:extLst>
            </p:cNvPr>
            <p:cNvSpPr/>
            <p:nvPr/>
          </p:nvSpPr>
          <p:spPr>
            <a:xfrm>
              <a:off x="4481980" y="2716114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CB720C-9954-314D-9C01-CE771F2F0F7A}"/>
                </a:ext>
              </a:extLst>
            </p:cNvPr>
            <p:cNvSpPr/>
            <p:nvPr/>
          </p:nvSpPr>
          <p:spPr>
            <a:xfrm>
              <a:off x="4296219" y="2833088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93BBA2-D9C5-8B4E-BC08-2DE391680F9C}"/>
                </a:ext>
              </a:extLst>
            </p:cNvPr>
            <p:cNvSpPr/>
            <p:nvPr/>
          </p:nvSpPr>
          <p:spPr>
            <a:xfrm>
              <a:off x="4011553" y="3038961"/>
              <a:ext cx="355807" cy="354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92EF1-C4CA-D946-BA63-A884C0464F0B}"/>
              </a:ext>
            </a:extLst>
          </p:cNvPr>
          <p:cNvCxnSpPr/>
          <p:nvPr/>
        </p:nvCxnSpPr>
        <p:spPr>
          <a:xfrm>
            <a:off x="14346510" y="6224020"/>
            <a:ext cx="246766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1A4536-1A53-1A4F-B2F6-ADA55DD8A0BC}"/>
              </a:ext>
            </a:extLst>
          </p:cNvPr>
          <p:cNvCxnSpPr/>
          <p:nvPr/>
        </p:nvCxnSpPr>
        <p:spPr>
          <a:xfrm>
            <a:off x="18470682" y="6454714"/>
            <a:ext cx="250138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6F6D569-57E1-0D41-B466-BDBBB92B9265}"/>
              </a:ext>
            </a:extLst>
          </p:cNvPr>
          <p:cNvSpPr/>
          <p:nvPr/>
        </p:nvSpPr>
        <p:spPr>
          <a:xfrm>
            <a:off x="13614990" y="6664854"/>
            <a:ext cx="731520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F4EC98-E5E7-EB45-A955-94AEDDF91745}"/>
              </a:ext>
            </a:extLst>
          </p:cNvPr>
          <p:cNvSpPr/>
          <p:nvPr/>
        </p:nvSpPr>
        <p:spPr>
          <a:xfrm>
            <a:off x="18720820" y="7036359"/>
            <a:ext cx="731520" cy="731520"/>
          </a:xfrm>
          <a:prstGeom prst="rect">
            <a:avLst/>
          </a:prstGeom>
          <a:solidFill>
            <a:srgbClr val="C3820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8207A8-56D6-CE46-B966-A13600E43979}"/>
              </a:ext>
            </a:extLst>
          </p:cNvPr>
          <p:cNvGrpSpPr/>
          <p:nvPr/>
        </p:nvGrpSpPr>
        <p:grpSpPr>
          <a:xfrm rot="10800000">
            <a:off x="19725735" y="5968586"/>
            <a:ext cx="475995" cy="965468"/>
            <a:chOff x="8902889" y="6554749"/>
            <a:chExt cx="475995" cy="96546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DCC1479-DBC4-D749-A713-AF0A75CB130E}"/>
                </a:ext>
              </a:extLst>
            </p:cNvPr>
            <p:cNvGrpSpPr/>
            <p:nvPr/>
          </p:nvGrpSpPr>
          <p:grpSpPr>
            <a:xfrm>
              <a:off x="8902889" y="6554749"/>
              <a:ext cx="475995" cy="965468"/>
              <a:chOff x="3974617" y="4129320"/>
              <a:chExt cx="475995" cy="96546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0207BD-8E2A-3547-A629-E31E516FEB66}"/>
                  </a:ext>
                </a:extLst>
              </p:cNvPr>
              <p:cNvSpPr/>
              <p:nvPr/>
            </p:nvSpPr>
            <p:spPr>
              <a:xfrm>
                <a:off x="3974617" y="4339790"/>
                <a:ext cx="116943" cy="5486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0B5F43-EA74-274A-ADFC-BAA41ED69B27}"/>
                  </a:ext>
                </a:extLst>
              </p:cNvPr>
              <p:cNvSpPr/>
              <p:nvPr/>
            </p:nvSpPr>
            <p:spPr>
              <a:xfrm>
                <a:off x="4333669" y="4129320"/>
                <a:ext cx="116943" cy="96546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B2A3305-5091-D94F-9FCD-29CDFBD2A5DA}"/>
                  </a:ext>
                </a:extLst>
              </p:cNvPr>
              <p:cNvSpPr/>
              <p:nvPr/>
            </p:nvSpPr>
            <p:spPr>
              <a:xfrm>
                <a:off x="4147908" y="4246294"/>
                <a:ext cx="116943" cy="7315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8C9CB4-6E59-D14E-AEA4-D80F22E9A4C3}"/>
                </a:ext>
              </a:extLst>
            </p:cNvPr>
            <p:cNvSpPr/>
            <p:nvPr/>
          </p:nvSpPr>
          <p:spPr>
            <a:xfrm rot="10800000">
              <a:off x="8947024" y="6892157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7081C8-C6B9-6D4E-9762-AFC8190596DF}"/>
              </a:ext>
            </a:extLst>
          </p:cNvPr>
          <p:cNvCxnSpPr/>
          <p:nvPr/>
        </p:nvCxnSpPr>
        <p:spPr>
          <a:xfrm flipV="1">
            <a:off x="19452340" y="6456151"/>
            <a:ext cx="2733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CDB20-C899-E349-BB7C-F820EDFFD2E5}"/>
              </a:ext>
            </a:extLst>
          </p:cNvPr>
          <p:cNvSpPr/>
          <p:nvPr/>
        </p:nvSpPr>
        <p:spPr>
          <a:xfrm>
            <a:off x="20417187" y="6326967"/>
            <a:ext cx="731520" cy="246888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F088DC-9DE7-B544-BCDA-B0DD41A6CB61}"/>
              </a:ext>
            </a:extLst>
          </p:cNvPr>
          <p:cNvCxnSpPr>
            <a:stCxn id="27" idx="1"/>
            <a:endCxn id="31" idx="1"/>
          </p:cNvCxnSpPr>
          <p:nvPr/>
        </p:nvCxnSpPr>
        <p:spPr>
          <a:xfrm>
            <a:off x="20201730" y="6449266"/>
            <a:ext cx="215457" cy="1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DDB87-7419-4449-9E09-47AFAF4E723E}"/>
              </a:ext>
            </a:extLst>
          </p:cNvPr>
          <p:cNvSpPr/>
          <p:nvPr/>
        </p:nvSpPr>
        <p:spPr>
          <a:xfrm>
            <a:off x="18728459" y="5298988"/>
            <a:ext cx="723881" cy="404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7F0954-AB53-374F-B95C-B147B53909E8}"/>
              </a:ext>
            </a:extLst>
          </p:cNvPr>
          <p:cNvSpPr/>
          <p:nvPr/>
        </p:nvSpPr>
        <p:spPr>
          <a:xfrm>
            <a:off x="8882769" y="1995356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D41449-25D7-CE4D-AD16-45B27A04283A}"/>
              </a:ext>
            </a:extLst>
          </p:cNvPr>
          <p:cNvCxnSpPr/>
          <p:nvPr/>
        </p:nvCxnSpPr>
        <p:spPr>
          <a:xfrm>
            <a:off x="8632632" y="2360088"/>
            <a:ext cx="250138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4D866B-ACCD-0548-9AC3-92F96421D891}"/>
              </a:ext>
            </a:extLst>
          </p:cNvPr>
          <p:cNvSpPr/>
          <p:nvPr/>
        </p:nvSpPr>
        <p:spPr>
          <a:xfrm>
            <a:off x="6961830" y="2238798"/>
            <a:ext cx="731520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A37AAF-23A0-DC48-84F4-89389B06AB88}"/>
              </a:ext>
            </a:extLst>
          </p:cNvPr>
          <p:cNvSpPr/>
          <p:nvPr/>
        </p:nvSpPr>
        <p:spPr>
          <a:xfrm>
            <a:off x="8883157" y="3091820"/>
            <a:ext cx="731520" cy="731520"/>
          </a:xfrm>
          <a:prstGeom prst="rect">
            <a:avLst/>
          </a:prstGeom>
          <a:solidFill>
            <a:srgbClr val="C3820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C5A9656-2F79-FA47-A8B4-CDD2BF5E81C2}"/>
              </a:ext>
            </a:extLst>
          </p:cNvPr>
          <p:cNvCxnSpPr>
            <a:cxnSpLocks/>
            <a:stCxn id="37" idx="3"/>
            <a:endCxn id="40" idx="2"/>
          </p:cNvCxnSpPr>
          <p:nvPr/>
        </p:nvCxnSpPr>
        <p:spPr>
          <a:xfrm flipV="1">
            <a:off x="9614682" y="3143370"/>
            <a:ext cx="600835" cy="314215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4F8D78F-2E1B-F542-B71D-7585C025406B}"/>
              </a:ext>
            </a:extLst>
          </p:cNvPr>
          <p:cNvCxnSpPr>
            <a:cxnSpLocks/>
            <a:stCxn id="34" idx="3"/>
            <a:endCxn id="40" idx="0"/>
          </p:cNvCxnSpPr>
          <p:nvPr/>
        </p:nvCxnSpPr>
        <p:spPr>
          <a:xfrm>
            <a:off x="9614294" y="2361116"/>
            <a:ext cx="601223" cy="37725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098A40A-8D01-1A4E-B43B-A78119AA48ED}"/>
              </a:ext>
            </a:extLst>
          </p:cNvPr>
          <p:cNvSpPr/>
          <p:nvPr/>
        </p:nvSpPr>
        <p:spPr>
          <a:xfrm>
            <a:off x="9810106" y="2738371"/>
            <a:ext cx="810821" cy="404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2CD348-77EF-6746-8629-1E241FB3E74B}"/>
              </a:ext>
            </a:extLst>
          </p:cNvPr>
          <p:cNvSpPr/>
          <p:nvPr/>
        </p:nvSpPr>
        <p:spPr>
          <a:xfrm>
            <a:off x="8599997" y="6325853"/>
            <a:ext cx="700196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9421DF-A096-0840-9E1C-B7F225BCC70B}"/>
              </a:ext>
            </a:extLst>
          </p:cNvPr>
          <p:cNvSpPr/>
          <p:nvPr/>
        </p:nvSpPr>
        <p:spPr>
          <a:xfrm>
            <a:off x="19741900" y="7213977"/>
            <a:ext cx="723881" cy="1359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9E2DF037-740D-B34C-ACA6-D9EAED47B107}"/>
              </a:ext>
            </a:extLst>
          </p:cNvPr>
          <p:cNvCxnSpPr>
            <a:stCxn id="4" idx="3"/>
            <a:endCxn id="45" idx="1"/>
          </p:cNvCxnSpPr>
          <p:nvPr/>
        </p:nvCxnSpPr>
        <p:spPr>
          <a:xfrm>
            <a:off x="19452340" y="6635392"/>
            <a:ext cx="289560" cy="4931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E9B9023-68C5-A94E-8D16-FC5ADDACA150}"/>
              </a:ext>
            </a:extLst>
          </p:cNvPr>
          <p:cNvCxnSpPr>
            <a:stCxn id="23" idx="3"/>
            <a:endCxn id="42" idx="1"/>
          </p:cNvCxnSpPr>
          <p:nvPr/>
        </p:nvCxnSpPr>
        <p:spPr>
          <a:xfrm flipV="1">
            <a:off x="19452340" y="7281964"/>
            <a:ext cx="289560" cy="12015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0FDD60E-881E-D441-B5A2-B5ABCB73BB29}"/>
              </a:ext>
            </a:extLst>
          </p:cNvPr>
          <p:cNvSpPr/>
          <p:nvPr/>
        </p:nvSpPr>
        <p:spPr>
          <a:xfrm>
            <a:off x="19741900" y="7060531"/>
            <a:ext cx="723881" cy="1359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B31084-22D8-A649-BC50-45B5BB1337E2}"/>
              </a:ext>
            </a:extLst>
          </p:cNvPr>
          <p:cNvSpPr/>
          <p:nvPr/>
        </p:nvSpPr>
        <p:spPr>
          <a:xfrm>
            <a:off x="19741900" y="7003665"/>
            <a:ext cx="723881" cy="404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3D54D2F-1ABE-9548-B819-5913D8CD2C5F}"/>
              </a:ext>
            </a:extLst>
          </p:cNvPr>
          <p:cNvSpPr/>
          <p:nvPr/>
        </p:nvSpPr>
        <p:spPr>
          <a:xfrm flipH="1">
            <a:off x="19467615" y="5499011"/>
            <a:ext cx="1801630" cy="954189"/>
          </a:xfrm>
          <a:custGeom>
            <a:avLst/>
            <a:gdLst>
              <a:gd name="connsiteX0" fmla="*/ 151660 w 2190772"/>
              <a:gd name="connsiteY0" fmla="*/ 740664 h 740664"/>
              <a:gd name="connsiteX1" fmla="*/ 14500 w 2190772"/>
              <a:gd name="connsiteY1" fmla="*/ 630936 h 740664"/>
              <a:gd name="connsiteX2" fmla="*/ 23644 w 2190772"/>
              <a:gd name="connsiteY2" fmla="*/ 310896 h 740664"/>
              <a:gd name="connsiteX3" fmla="*/ 188236 w 2190772"/>
              <a:gd name="connsiteY3" fmla="*/ 182880 h 740664"/>
              <a:gd name="connsiteX4" fmla="*/ 453412 w 2190772"/>
              <a:gd name="connsiteY4" fmla="*/ 109728 h 740664"/>
              <a:gd name="connsiteX5" fmla="*/ 828316 w 2190772"/>
              <a:gd name="connsiteY5" fmla="*/ 54864 h 740664"/>
              <a:gd name="connsiteX6" fmla="*/ 1523260 w 2190772"/>
              <a:gd name="connsiteY6" fmla="*/ 9144 h 740664"/>
              <a:gd name="connsiteX7" fmla="*/ 2190772 w 2190772"/>
              <a:gd name="connsiteY7" fmla="*/ 0 h 74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0772" h="740664">
                <a:moveTo>
                  <a:pt x="151660" y="740664"/>
                </a:moveTo>
                <a:cubicBezTo>
                  <a:pt x="93748" y="721614"/>
                  <a:pt x="35836" y="702564"/>
                  <a:pt x="14500" y="630936"/>
                </a:cubicBezTo>
                <a:cubicBezTo>
                  <a:pt x="-6836" y="559308"/>
                  <a:pt x="-5312" y="385572"/>
                  <a:pt x="23644" y="310896"/>
                </a:cubicBezTo>
                <a:cubicBezTo>
                  <a:pt x="52600" y="236220"/>
                  <a:pt x="116608" y="216408"/>
                  <a:pt x="188236" y="182880"/>
                </a:cubicBezTo>
                <a:cubicBezTo>
                  <a:pt x="259864" y="149352"/>
                  <a:pt x="346732" y="131064"/>
                  <a:pt x="453412" y="109728"/>
                </a:cubicBezTo>
                <a:cubicBezTo>
                  <a:pt x="560092" y="88392"/>
                  <a:pt x="650008" y="71628"/>
                  <a:pt x="828316" y="54864"/>
                </a:cubicBezTo>
                <a:cubicBezTo>
                  <a:pt x="1006624" y="38100"/>
                  <a:pt x="1296184" y="18288"/>
                  <a:pt x="1523260" y="9144"/>
                </a:cubicBezTo>
                <a:cubicBezTo>
                  <a:pt x="1750336" y="0"/>
                  <a:pt x="1970554" y="0"/>
                  <a:pt x="2190772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884A63B-AF44-F943-AA5D-C94361952177}"/>
              </a:ext>
            </a:extLst>
          </p:cNvPr>
          <p:cNvSpPr/>
          <p:nvPr/>
        </p:nvSpPr>
        <p:spPr>
          <a:xfrm>
            <a:off x="6555099" y="5499013"/>
            <a:ext cx="1879159" cy="958727"/>
          </a:xfrm>
          <a:custGeom>
            <a:avLst/>
            <a:gdLst>
              <a:gd name="connsiteX0" fmla="*/ 151660 w 2190772"/>
              <a:gd name="connsiteY0" fmla="*/ 740664 h 740664"/>
              <a:gd name="connsiteX1" fmla="*/ 14500 w 2190772"/>
              <a:gd name="connsiteY1" fmla="*/ 630936 h 740664"/>
              <a:gd name="connsiteX2" fmla="*/ 23644 w 2190772"/>
              <a:gd name="connsiteY2" fmla="*/ 310896 h 740664"/>
              <a:gd name="connsiteX3" fmla="*/ 188236 w 2190772"/>
              <a:gd name="connsiteY3" fmla="*/ 182880 h 740664"/>
              <a:gd name="connsiteX4" fmla="*/ 453412 w 2190772"/>
              <a:gd name="connsiteY4" fmla="*/ 109728 h 740664"/>
              <a:gd name="connsiteX5" fmla="*/ 828316 w 2190772"/>
              <a:gd name="connsiteY5" fmla="*/ 54864 h 740664"/>
              <a:gd name="connsiteX6" fmla="*/ 1523260 w 2190772"/>
              <a:gd name="connsiteY6" fmla="*/ 9144 h 740664"/>
              <a:gd name="connsiteX7" fmla="*/ 2190772 w 2190772"/>
              <a:gd name="connsiteY7" fmla="*/ 0 h 74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0772" h="740664">
                <a:moveTo>
                  <a:pt x="151660" y="740664"/>
                </a:moveTo>
                <a:cubicBezTo>
                  <a:pt x="93748" y="721614"/>
                  <a:pt x="35836" y="702564"/>
                  <a:pt x="14500" y="630936"/>
                </a:cubicBezTo>
                <a:cubicBezTo>
                  <a:pt x="-6836" y="559308"/>
                  <a:pt x="-5312" y="385572"/>
                  <a:pt x="23644" y="310896"/>
                </a:cubicBezTo>
                <a:cubicBezTo>
                  <a:pt x="52600" y="236220"/>
                  <a:pt x="116608" y="216408"/>
                  <a:pt x="188236" y="182880"/>
                </a:cubicBezTo>
                <a:cubicBezTo>
                  <a:pt x="259864" y="149352"/>
                  <a:pt x="346732" y="131064"/>
                  <a:pt x="453412" y="109728"/>
                </a:cubicBezTo>
                <a:cubicBezTo>
                  <a:pt x="560092" y="88392"/>
                  <a:pt x="650008" y="71628"/>
                  <a:pt x="828316" y="54864"/>
                </a:cubicBezTo>
                <a:cubicBezTo>
                  <a:pt x="1006624" y="38100"/>
                  <a:pt x="1296184" y="18288"/>
                  <a:pt x="1523260" y="9144"/>
                </a:cubicBezTo>
                <a:cubicBezTo>
                  <a:pt x="1750336" y="0"/>
                  <a:pt x="1970554" y="0"/>
                  <a:pt x="2190772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23CFC19-D5F7-2F43-9A8B-5A9784CC367B}"/>
              </a:ext>
            </a:extLst>
          </p:cNvPr>
          <p:cNvSpPr/>
          <p:nvPr/>
        </p:nvSpPr>
        <p:spPr>
          <a:xfrm flipH="1">
            <a:off x="9165778" y="5499009"/>
            <a:ext cx="2179427" cy="955560"/>
          </a:xfrm>
          <a:custGeom>
            <a:avLst/>
            <a:gdLst>
              <a:gd name="connsiteX0" fmla="*/ 151660 w 2190772"/>
              <a:gd name="connsiteY0" fmla="*/ 740664 h 740664"/>
              <a:gd name="connsiteX1" fmla="*/ 14500 w 2190772"/>
              <a:gd name="connsiteY1" fmla="*/ 630936 h 740664"/>
              <a:gd name="connsiteX2" fmla="*/ 23644 w 2190772"/>
              <a:gd name="connsiteY2" fmla="*/ 310896 h 740664"/>
              <a:gd name="connsiteX3" fmla="*/ 188236 w 2190772"/>
              <a:gd name="connsiteY3" fmla="*/ 182880 h 740664"/>
              <a:gd name="connsiteX4" fmla="*/ 453412 w 2190772"/>
              <a:gd name="connsiteY4" fmla="*/ 109728 h 740664"/>
              <a:gd name="connsiteX5" fmla="*/ 828316 w 2190772"/>
              <a:gd name="connsiteY5" fmla="*/ 54864 h 740664"/>
              <a:gd name="connsiteX6" fmla="*/ 1523260 w 2190772"/>
              <a:gd name="connsiteY6" fmla="*/ 9144 h 740664"/>
              <a:gd name="connsiteX7" fmla="*/ 2190772 w 2190772"/>
              <a:gd name="connsiteY7" fmla="*/ 0 h 74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0772" h="740664">
                <a:moveTo>
                  <a:pt x="151660" y="740664"/>
                </a:moveTo>
                <a:cubicBezTo>
                  <a:pt x="93748" y="721614"/>
                  <a:pt x="35836" y="702564"/>
                  <a:pt x="14500" y="630936"/>
                </a:cubicBezTo>
                <a:cubicBezTo>
                  <a:pt x="-6836" y="559308"/>
                  <a:pt x="-5312" y="385572"/>
                  <a:pt x="23644" y="310896"/>
                </a:cubicBezTo>
                <a:cubicBezTo>
                  <a:pt x="52600" y="236220"/>
                  <a:pt x="116608" y="216408"/>
                  <a:pt x="188236" y="182880"/>
                </a:cubicBezTo>
                <a:cubicBezTo>
                  <a:pt x="259864" y="149352"/>
                  <a:pt x="346732" y="131064"/>
                  <a:pt x="453412" y="109728"/>
                </a:cubicBezTo>
                <a:cubicBezTo>
                  <a:pt x="560092" y="88392"/>
                  <a:pt x="650008" y="71628"/>
                  <a:pt x="828316" y="54864"/>
                </a:cubicBezTo>
                <a:cubicBezTo>
                  <a:pt x="1006624" y="38100"/>
                  <a:pt x="1296184" y="18288"/>
                  <a:pt x="1523260" y="9144"/>
                </a:cubicBezTo>
                <a:cubicBezTo>
                  <a:pt x="1750336" y="0"/>
                  <a:pt x="1970554" y="0"/>
                  <a:pt x="2190772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31DD184A-C06A-5C4E-AA2B-3541DBEBC420}"/>
              </a:ext>
            </a:extLst>
          </p:cNvPr>
          <p:cNvSpPr/>
          <p:nvPr/>
        </p:nvSpPr>
        <p:spPr>
          <a:xfrm>
            <a:off x="13416696" y="5499014"/>
            <a:ext cx="2250584" cy="1292375"/>
          </a:xfrm>
          <a:custGeom>
            <a:avLst/>
            <a:gdLst>
              <a:gd name="connsiteX0" fmla="*/ 209133 w 2250584"/>
              <a:gd name="connsiteY0" fmla="*/ 1346791 h 1346791"/>
              <a:gd name="connsiteX1" fmla="*/ 60277 w 2250584"/>
              <a:gd name="connsiteY1" fmla="*/ 1297172 h 1346791"/>
              <a:gd name="connsiteX2" fmla="*/ 17747 w 2250584"/>
              <a:gd name="connsiteY2" fmla="*/ 1141228 h 1346791"/>
              <a:gd name="connsiteX3" fmla="*/ 3570 w 2250584"/>
              <a:gd name="connsiteY3" fmla="*/ 723014 h 1346791"/>
              <a:gd name="connsiteX4" fmla="*/ 10658 w 2250584"/>
              <a:gd name="connsiteY4" fmla="*/ 333154 h 1346791"/>
              <a:gd name="connsiteX5" fmla="*/ 109896 w 2250584"/>
              <a:gd name="connsiteY5" fmla="*/ 191386 h 1346791"/>
              <a:gd name="connsiteX6" fmla="*/ 329635 w 2250584"/>
              <a:gd name="connsiteY6" fmla="*/ 127591 h 1346791"/>
              <a:gd name="connsiteX7" fmla="*/ 754938 w 2250584"/>
              <a:gd name="connsiteY7" fmla="*/ 63796 h 1346791"/>
              <a:gd name="connsiteX8" fmla="*/ 1421244 w 2250584"/>
              <a:gd name="connsiteY8" fmla="*/ 21265 h 1346791"/>
              <a:gd name="connsiteX9" fmla="*/ 2250584 w 2250584"/>
              <a:gd name="connsiteY9" fmla="*/ 0 h 134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0584" h="1346791">
                <a:moveTo>
                  <a:pt x="209133" y="1346791"/>
                </a:moveTo>
                <a:cubicBezTo>
                  <a:pt x="150654" y="1339111"/>
                  <a:pt x="92175" y="1331432"/>
                  <a:pt x="60277" y="1297172"/>
                </a:cubicBezTo>
                <a:cubicBezTo>
                  <a:pt x="28379" y="1262912"/>
                  <a:pt x="27198" y="1236921"/>
                  <a:pt x="17747" y="1141228"/>
                </a:cubicBezTo>
                <a:cubicBezTo>
                  <a:pt x="8296" y="1045535"/>
                  <a:pt x="4751" y="857693"/>
                  <a:pt x="3570" y="723014"/>
                </a:cubicBezTo>
                <a:cubicBezTo>
                  <a:pt x="2389" y="588335"/>
                  <a:pt x="-7063" y="421759"/>
                  <a:pt x="10658" y="333154"/>
                </a:cubicBezTo>
                <a:cubicBezTo>
                  <a:pt x="28379" y="244549"/>
                  <a:pt x="56733" y="225646"/>
                  <a:pt x="109896" y="191386"/>
                </a:cubicBezTo>
                <a:cubicBezTo>
                  <a:pt x="163059" y="157125"/>
                  <a:pt x="222128" y="148856"/>
                  <a:pt x="329635" y="127591"/>
                </a:cubicBezTo>
                <a:cubicBezTo>
                  <a:pt x="437142" y="106326"/>
                  <a:pt x="573003" y="81517"/>
                  <a:pt x="754938" y="63796"/>
                </a:cubicBezTo>
                <a:cubicBezTo>
                  <a:pt x="936873" y="46075"/>
                  <a:pt x="1171970" y="31898"/>
                  <a:pt x="1421244" y="21265"/>
                </a:cubicBezTo>
                <a:cubicBezTo>
                  <a:pt x="1670518" y="10632"/>
                  <a:pt x="1960551" y="5316"/>
                  <a:pt x="2250584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0314D8-1F47-BA44-BCEC-92E1D2A0F7BD}"/>
              </a:ext>
            </a:extLst>
          </p:cNvPr>
          <p:cNvSpPr/>
          <p:nvPr/>
        </p:nvSpPr>
        <p:spPr>
          <a:xfrm>
            <a:off x="5390148" y="2220964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86B6354-018F-D049-907D-A9671C46E315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5119708" y="2584252"/>
            <a:ext cx="270445" cy="2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9B1EAD1-21F1-3446-8ADE-EAB3325D23DE}"/>
              </a:ext>
            </a:extLst>
          </p:cNvPr>
          <p:cNvSpPr/>
          <p:nvPr/>
        </p:nvSpPr>
        <p:spPr>
          <a:xfrm>
            <a:off x="3394404" y="2476386"/>
            <a:ext cx="731520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040C4DD-0AFD-364C-A4F4-E5877B8383D5}"/>
              </a:ext>
            </a:extLst>
          </p:cNvPr>
          <p:cNvSpPr/>
          <p:nvPr/>
        </p:nvSpPr>
        <p:spPr>
          <a:xfrm>
            <a:off x="3330874" y="3111706"/>
            <a:ext cx="27907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(a) Generating a random image on the manifold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C96D94-6976-8741-B854-2A112333DEF7}"/>
              </a:ext>
            </a:extLst>
          </p:cNvPr>
          <p:cNvSpPr/>
          <p:nvPr/>
        </p:nvSpPr>
        <p:spPr>
          <a:xfrm>
            <a:off x="6591670" y="3974508"/>
            <a:ext cx="3970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(b) Projecting image </a:t>
            </a:r>
            <a:r>
              <a:rPr lang="en-US" sz="2700" b="1" dirty="0">
                <a:latin typeface="Helvetica" charset="0"/>
                <a:ea typeface="Helvetica" charset="0"/>
                <a:cs typeface="Helvetica" charset="0"/>
              </a:rPr>
              <a:t>x</a:t>
            </a:r>
          </a:p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into the latent space </a:t>
            </a:r>
            <a:r>
              <a:rPr lang="en-US" sz="2700" b="1" dirty="0">
                <a:latin typeface="Helvetica" charset="0"/>
                <a:ea typeface="Helvetica" charset="0"/>
                <a:cs typeface="Helvetica" charset="0"/>
              </a:rPr>
              <a:t>z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6543AA-7207-1C42-AD51-A531E5E45940}"/>
              </a:ext>
            </a:extLst>
          </p:cNvPr>
          <p:cNvSpPr/>
          <p:nvPr/>
        </p:nvSpPr>
        <p:spPr>
          <a:xfrm>
            <a:off x="6555094" y="7122244"/>
            <a:ext cx="4753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(b) Projecting image </a:t>
            </a:r>
            <a:r>
              <a:rPr lang="en-US" sz="2700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 into the latent space </a:t>
            </a:r>
            <a:r>
              <a:rPr lang="en-US" sz="2700" b="1" dirty="0">
                <a:latin typeface="Helvetica" charset="0"/>
                <a:ea typeface="Helvetica" charset="0"/>
                <a:cs typeface="Helvetica" charset="0"/>
              </a:rPr>
              <a:t>z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122E0F-0289-EE4B-ACC0-29C83D1ADCA5}"/>
              </a:ext>
            </a:extLst>
          </p:cNvPr>
          <p:cNvSpPr/>
          <p:nvPr/>
        </p:nvSpPr>
        <p:spPr>
          <a:xfrm>
            <a:off x="14098270" y="7794681"/>
            <a:ext cx="35129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(d) Training </a:t>
            </a:r>
            <a:r>
              <a:rPr lang="en-US" sz="2700" dirty="0" err="1">
                <a:latin typeface="Helvetica" charset="0"/>
                <a:ea typeface="Helvetica" charset="0"/>
                <a:cs typeface="Helvetica" charset="0"/>
              </a:rPr>
              <a:t>cLR</a:t>
            </a:r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-GAN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3795D7-43FC-1D42-96D7-32A541ED9DA1}"/>
                  </a:ext>
                </a:extLst>
              </p:cNvPr>
              <p:cNvSpPr txBox="1"/>
              <p:nvPr/>
            </p:nvSpPr>
            <p:spPr>
              <a:xfrm>
                <a:off x="10733099" y="6333781"/>
                <a:ext cx="309828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3795D7-43FC-1D42-96D7-32A541ED9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099" y="6333781"/>
                <a:ext cx="309828" cy="426784"/>
              </a:xfrm>
              <a:prstGeom prst="rect">
                <a:avLst/>
              </a:prstGeom>
              <a:blipFill>
                <a:blip r:embed="rId2"/>
                <a:stretch>
                  <a:fillRect l="-19231" t="-20588" r="-1923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C57CD6A-3930-5C43-833C-FE57F4E8FE29}"/>
                  </a:ext>
                </a:extLst>
              </p:cNvPr>
              <p:cNvSpPr/>
              <p:nvPr/>
            </p:nvSpPr>
            <p:spPr>
              <a:xfrm>
                <a:off x="6859315" y="6274102"/>
                <a:ext cx="494494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C57CD6A-3930-5C43-833C-FE57F4E8F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15" y="6274102"/>
                <a:ext cx="494494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191A95-5D7F-1A40-9E1D-D650B2B4C77E}"/>
                  </a:ext>
                </a:extLst>
              </p:cNvPr>
              <p:cNvSpPr/>
              <p:nvPr/>
            </p:nvSpPr>
            <p:spPr>
              <a:xfrm>
                <a:off x="8792909" y="6294270"/>
                <a:ext cx="3143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191A95-5D7F-1A40-9E1D-D650B2B4C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909" y="6294270"/>
                <a:ext cx="31438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6CEBEF-2A7F-0F43-BF8E-7D3BF8AF0DD4}"/>
                  </a:ext>
                </a:extLst>
              </p:cNvPr>
              <p:cNvSpPr/>
              <p:nvPr/>
            </p:nvSpPr>
            <p:spPr>
              <a:xfrm>
                <a:off x="13689421" y="6631690"/>
                <a:ext cx="5976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6CEBEF-2A7F-0F43-BF8E-7D3BF8AF0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9421" y="6631690"/>
                <a:ext cx="5976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29CE9CF-9F0A-5F46-82E5-DA45C74F05EC}"/>
                  </a:ext>
                </a:extLst>
              </p:cNvPr>
              <p:cNvSpPr/>
              <p:nvPr/>
            </p:nvSpPr>
            <p:spPr>
              <a:xfrm>
                <a:off x="13796165" y="6037072"/>
                <a:ext cx="48622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29CE9CF-9F0A-5F46-82E5-DA45C74F0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6165" y="6037072"/>
                <a:ext cx="486223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D79F00-6315-154C-8E87-AD59FF300026}"/>
                  </a:ext>
                </a:extLst>
              </p:cNvPr>
              <p:cNvSpPr txBox="1"/>
              <p:nvPr/>
            </p:nvSpPr>
            <p:spPr>
              <a:xfrm>
                <a:off x="18995865" y="6323385"/>
                <a:ext cx="315471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D79F00-6315-154C-8E87-AD59FF300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5865" y="6323385"/>
                <a:ext cx="315471" cy="426784"/>
              </a:xfrm>
              <a:prstGeom prst="rect">
                <a:avLst/>
              </a:prstGeom>
              <a:blipFill>
                <a:blip r:embed="rId7"/>
                <a:stretch>
                  <a:fillRect l="-23077" t="-20000" r="-15385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6DF1F0C-6F89-EA47-BCFE-BA2362E9B078}"/>
                  </a:ext>
                </a:extLst>
              </p:cNvPr>
              <p:cNvSpPr/>
              <p:nvPr/>
            </p:nvSpPr>
            <p:spPr>
              <a:xfrm>
                <a:off x="18900683" y="7233142"/>
                <a:ext cx="50013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6DF1F0C-6F89-EA47-BCFE-BA2362E9B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0683" y="7233142"/>
                <a:ext cx="500137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75D6DE-B29D-9A46-B0DD-80AE7AD4B2A5}"/>
                  </a:ext>
                </a:extLst>
              </p:cNvPr>
              <p:cNvSpPr txBox="1"/>
              <p:nvPr/>
            </p:nvSpPr>
            <p:spPr>
              <a:xfrm>
                <a:off x="5656271" y="2453575"/>
                <a:ext cx="309828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75D6DE-B29D-9A46-B0DD-80AE7AD4B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71" y="2453575"/>
                <a:ext cx="309828" cy="426784"/>
              </a:xfrm>
              <a:prstGeom prst="rect">
                <a:avLst/>
              </a:prstGeom>
              <a:blipFill>
                <a:blip r:embed="rId9"/>
                <a:stretch>
                  <a:fillRect l="-19231" t="-20000" r="-19231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990BE13-9FB7-9D4B-B1FD-E65764354377}"/>
                  </a:ext>
                </a:extLst>
              </p:cNvPr>
              <p:cNvSpPr txBox="1"/>
              <p:nvPr/>
            </p:nvSpPr>
            <p:spPr>
              <a:xfrm>
                <a:off x="9148893" y="2234329"/>
                <a:ext cx="309828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990BE13-9FB7-9D4B-B1FD-E65764354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893" y="2234329"/>
                <a:ext cx="309828" cy="426784"/>
              </a:xfrm>
              <a:prstGeom prst="rect">
                <a:avLst/>
              </a:prstGeom>
              <a:blipFill>
                <a:blip r:embed="rId10"/>
                <a:stretch>
                  <a:fillRect l="-24000" t="-20000" r="-20000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BEB5884-3A2F-9941-9599-ACF0DF638ABE}"/>
                  </a:ext>
                </a:extLst>
              </p:cNvPr>
              <p:cNvSpPr/>
              <p:nvPr/>
            </p:nvSpPr>
            <p:spPr>
              <a:xfrm>
                <a:off x="20639643" y="6291940"/>
                <a:ext cx="3143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BEB5884-3A2F-9941-9599-ACF0DF63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643" y="6291940"/>
                <a:ext cx="31438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9F4E866-13DD-8B40-AF9B-257911DB45FA}"/>
                  </a:ext>
                </a:extLst>
              </p:cNvPr>
              <p:cNvSpPr/>
              <p:nvPr/>
            </p:nvSpPr>
            <p:spPr>
              <a:xfrm>
                <a:off x="9050495" y="3266041"/>
                <a:ext cx="494494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9F4E866-13DD-8B40-AF9B-257911DB4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495" y="3266041"/>
                <a:ext cx="494494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76E7EB8-E2D5-1C42-B231-35FCFC591E55}"/>
                  </a:ext>
                </a:extLst>
              </p:cNvPr>
              <p:cNvSpPr/>
              <p:nvPr/>
            </p:nvSpPr>
            <p:spPr>
              <a:xfrm>
                <a:off x="7164729" y="2196542"/>
                <a:ext cx="3143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76E7EB8-E2D5-1C42-B231-35FCFC591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729" y="2196542"/>
                <a:ext cx="31438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1787511-3713-0F46-8205-AE7C71CDFB55}"/>
                  </a:ext>
                </a:extLst>
              </p:cNvPr>
              <p:cNvSpPr/>
              <p:nvPr/>
            </p:nvSpPr>
            <p:spPr>
              <a:xfrm>
                <a:off x="3470237" y="2433032"/>
                <a:ext cx="5976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1787511-3713-0F46-8205-AE7C71CDF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237" y="2433032"/>
                <a:ext cx="597664" cy="307777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3E33F86-10F7-D74B-BEFB-7E6FA81FCD72}"/>
                  </a:ext>
                </a:extLst>
              </p:cNvPr>
              <p:cNvSpPr/>
              <p:nvPr/>
            </p:nvSpPr>
            <p:spPr>
              <a:xfrm>
                <a:off x="14791872" y="6262709"/>
                <a:ext cx="4155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3E33F86-10F7-D74B-BEFB-7E6FA81FC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1872" y="6262709"/>
                <a:ext cx="415563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2B0219-DE05-8249-8C05-DB70CB5ADD1B}"/>
                  </a:ext>
                </a:extLst>
              </p:cNvPr>
              <p:cNvSpPr/>
              <p:nvPr/>
            </p:nvSpPr>
            <p:spPr>
              <a:xfrm>
                <a:off x="19779953" y="6249120"/>
                <a:ext cx="4126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2B0219-DE05-8249-8C05-DB70CB5AD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9953" y="6249120"/>
                <a:ext cx="412677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94E3A41-4EA7-EF45-BFF8-FEFDFF69B788}"/>
                  </a:ext>
                </a:extLst>
              </p:cNvPr>
              <p:cNvSpPr/>
              <p:nvPr/>
            </p:nvSpPr>
            <p:spPr>
              <a:xfrm>
                <a:off x="9861653" y="2746815"/>
                <a:ext cx="95962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94E3A41-4EA7-EF45-BFF8-FEFDFF69B7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653" y="2746815"/>
                <a:ext cx="959622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6D975D9-BC10-1F44-8A0A-389144618BF6}"/>
                  </a:ext>
                </a:extLst>
              </p:cNvPr>
              <p:cNvSpPr/>
              <p:nvPr/>
            </p:nvSpPr>
            <p:spPr>
              <a:xfrm>
                <a:off x="19903258" y="7025795"/>
                <a:ext cx="513794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6D975D9-BC10-1F44-8A0A-389144618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258" y="7025795"/>
                <a:ext cx="513794" cy="5078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75277F7-3BA2-7143-977D-9AEB39BC75F7}"/>
                  </a:ext>
                </a:extLst>
              </p:cNvPr>
              <p:cNvSpPr/>
              <p:nvPr/>
            </p:nvSpPr>
            <p:spPr>
              <a:xfrm>
                <a:off x="18868742" y="5314345"/>
                <a:ext cx="59978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7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75277F7-3BA2-7143-977D-9AEB39BC7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742" y="5314345"/>
                <a:ext cx="599780" cy="5078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7BC958C-24E7-CE4D-AD5D-6961F190273B}"/>
                  </a:ext>
                </a:extLst>
              </p:cNvPr>
              <p:cNvSpPr/>
              <p:nvPr/>
            </p:nvSpPr>
            <p:spPr>
              <a:xfrm>
                <a:off x="8455989" y="5321242"/>
                <a:ext cx="95962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7BC958C-24E7-CE4D-AD5D-6961F1902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321242"/>
                <a:ext cx="959622" cy="5078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6FBD02BD-47D2-A545-B778-B6267A5B05AB}"/>
              </a:ext>
            </a:extLst>
          </p:cNvPr>
          <p:cNvGrpSpPr/>
          <p:nvPr/>
        </p:nvGrpSpPr>
        <p:grpSpPr>
          <a:xfrm>
            <a:off x="14427047" y="1964769"/>
            <a:ext cx="2553269" cy="2238019"/>
            <a:chOff x="229026" y="168271"/>
            <a:chExt cx="2553269" cy="223801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15032F-8C62-1148-8123-9462D1730F78}"/>
                </a:ext>
              </a:extLst>
            </p:cNvPr>
            <p:cNvSpPr/>
            <p:nvPr/>
          </p:nvSpPr>
          <p:spPr>
            <a:xfrm>
              <a:off x="342777" y="1814960"/>
              <a:ext cx="191552" cy="191552"/>
            </a:xfrm>
            <a:prstGeom prst="rect">
              <a:avLst/>
            </a:prstGeom>
            <a:solidFill>
              <a:srgbClr val="3C7DA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FBA2387-B9E5-404C-8A59-885C52B669A0}"/>
                </a:ext>
              </a:extLst>
            </p:cNvPr>
            <p:cNvSpPr/>
            <p:nvPr/>
          </p:nvSpPr>
          <p:spPr>
            <a:xfrm>
              <a:off x="522574" y="1723171"/>
              <a:ext cx="22449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Target latent distribution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13ECC5-B755-0D40-ACB2-B003E1A0A0E3}"/>
                </a:ext>
              </a:extLst>
            </p:cNvPr>
            <p:cNvSpPr/>
            <p:nvPr/>
          </p:nvSpPr>
          <p:spPr>
            <a:xfrm>
              <a:off x="342777" y="571040"/>
              <a:ext cx="191552" cy="191552"/>
            </a:xfrm>
            <a:prstGeom prst="rect">
              <a:avLst/>
            </a:prstGeom>
            <a:solidFill>
              <a:srgbClr val="C3820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955751E-19F9-8C4A-A865-B49F42320225}"/>
                </a:ext>
              </a:extLst>
            </p:cNvPr>
            <p:cNvSpPr/>
            <p:nvPr/>
          </p:nvSpPr>
          <p:spPr>
            <a:xfrm>
              <a:off x="522574" y="479251"/>
              <a:ext cx="19013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Ground truth output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9C923C3-5032-F54E-AFEB-4EA68F6BF34A}"/>
                </a:ext>
              </a:extLst>
            </p:cNvPr>
            <p:cNvSpPr/>
            <p:nvPr/>
          </p:nvSpPr>
          <p:spPr>
            <a:xfrm>
              <a:off x="342777" y="882020"/>
              <a:ext cx="191552" cy="191552"/>
            </a:xfrm>
            <a:prstGeom prst="rect">
              <a:avLst/>
            </a:prstGeom>
            <a:solidFill>
              <a:srgbClr val="FEB51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848CCB4-9CA5-3745-9B95-E8517DC11441}"/>
                </a:ext>
              </a:extLst>
            </p:cNvPr>
            <p:cNvSpPr/>
            <p:nvPr/>
          </p:nvSpPr>
          <p:spPr>
            <a:xfrm>
              <a:off x="522574" y="790231"/>
              <a:ext cx="15233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Network output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9D20449-18C7-DE42-869D-8A7D0E62EEB0}"/>
                </a:ext>
              </a:extLst>
            </p:cNvPr>
            <p:cNvSpPr/>
            <p:nvPr/>
          </p:nvSpPr>
          <p:spPr>
            <a:xfrm>
              <a:off x="342777" y="1193000"/>
              <a:ext cx="191552" cy="19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4752C29-FE62-304D-A20D-02927D18F6E0}"/>
                </a:ext>
              </a:extLst>
            </p:cNvPr>
            <p:cNvSpPr/>
            <p:nvPr/>
          </p:nvSpPr>
          <p:spPr>
            <a:xfrm>
              <a:off x="522574" y="1101211"/>
              <a:ext cx="5405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Loss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6AD3C2C-3DC2-6240-8589-E4FC6ACC8770}"/>
                </a:ext>
              </a:extLst>
            </p:cNvPr>
            <p:cNvSpPr/>
            <p:nvPr/>
          </p:nvSpPr>
          <p:spPr>
            <a:xfrm>
              <a:off x="229026" y="168271"/>
              <a:ext cx="2523466" cy="22380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91C5FCA-E4A2-424F-946C-4F7AD5985291}"/>
                </a:ext>
              </a:extLst>
            </p:cNvPr>
            <p:cNvSpPr/>
            <p:nvPr/>
          </p:nvSpPr>
          <p:spPr>
            <a:xfrm>
              <a:off x="522574" y="2034153"/>
              <a:ext cx="22597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Sample from distribution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F987A39-566B-E34E-A5D8-05D3187F792D}"/>
                </a:ext>
              </a:extLst>
            </p:cNvPr>
            <p:cNvSpPr/>
            <p:nvPr/>
          </p:nvSpPr>
          <p:spPr>
            <a:xfrm>
              <a:off x="342777" y="260060"/>
              <a:ext cx="191552" cy="191552"/>
            </a:xfrm>
            <a:prstGeom prst="rect">
              <a:avLst/>
            </a:prstGeom>
            <a:solidFill>
              <a:srgbClr val="00336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5A67F5B-1E7F-C84C-B197-15D18AF82B5B}"/>
                </a:ext>
              </a:extLst>
            </p:cNvPr>
            <p:cNvSpPr/>
            <p:nvPr/>
          </p:nvSpPr>
          <p:spPr>
            <a:xfrm>
              <a:off x="522233" y="168271"/>
              <a:ext cx="11832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Input Image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FB9F6DC-808D-9B4D-8BEB-7A407BA638C9}"/>
                </a:ext>
              </a:extLst>
            </p:cNvPr>
            <p:cNvSpPr/>
            <p:nvPr/>
          </p:nvSpPr>
          <p:spPr>
            <a:xfrm>
              <a:off x="342777" y="1503980"/>
              <a:ext cx="191552" cy="1915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59BA9E-1AE4-9646-891E-139554D2882B}"/>
                </a:ext>
              </a:extLst>
            </p:cNvPr>
            <p:cNvSpPr/>
            <p:nvPr/>
          </p:nvSpPr>
          <p:spPr>
            <a:xfrm>
              <a:off x="527908" y="1412191"/>
              <a:ext cx="13678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Deep network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746AD13-04CF-AF42-93BA-880C89DB4594}"/>
              </a:ext>
            </a:extLst>
          </p:cNvPr>
          <p:cNvGrpSpPr/>
          <p:nvPr/>
        </p:nvGrpSpPr>
        <p:grpSpPr>
          <a:xfrm>
            <a:off x="14349853" y="6733794"/>
            <a:ext cx="244288" cy="118872"/>
            <a:chOff x="6203854" y="4042810"/>
            <a:chExt cx="265932" cy="138797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B33104E-6954-F34D-B335-E4FB3CCE3E8F}"/>
                </a:ext>
              </a:extLst>
            </p:cNvPr>
            <p:cNvSpPr/>
            <p:nvPr/>
          </p:nvSpPr>
          <p:spPr>
            <a:xfrm>
              <a:off x="6203854" y="4042810"/>
              <a:ext cx="210657" cy="138797"/>
            </a:xfrm>
            <a:custGeom>
              <a:avLst/>
              <a:gdLst>
                <a:gd name="connsiteX0" fmla="*/ 0 w 2512541"/>
                <a:gd name="connsiteY0" fmla="*/ 428124 h 864729"/>
                <a:gd name="connsiteX1" fmla="*/ 197709 w 2512541"/>
                <a:gd name="connsiteY1" fmla="*/ 436362 h 864729"/>
                <a:gd name="connsiteX2" fmla="*/ 403654 w 2512541"/>
                <a:gd name="connsiteY2" fmla="*/ 436362 h 864729"/>
                <a:gd name="connsiteX3" fmla="*/ 601363 w 2512541"/>
                <a:gd name="connsiteY3" fmla="*/ 7994 h 864729"/>
                <a:gd name="connsiteX4" fmla="*/ 988541 w 2512541"/>
                <a:gd name="connsiteY4" fmla="*/ 864729 h 864729"/>
                <a:gd name="connsiteX5" fmla="*/ 1383957 w 2512541"/>
                <a:gd name="connsiteY5" fmla="*/ 7994 h 864729"/>
                <a:gd name="connsiteX6" fmla="*/ 1779373 w 2512541"/>
                <a:gd name="connsiteY6" fmla="*/ 848254 h 864729"/>
                <a:gd name="connsiteX7" fmla="*/ 2010033 w 2512541"/>
                <a:gd name="connsiteY7" fmla="*/ 502264 h 864729"/>
                <a:gd name="connsiteX8" fmla="*/ 2183027 w 2512541"/>
                <a:gd name="connsiteY8" fmla="*/ 436362 h 864729"/>
                <a:gd name="connsiteX9" fmla="*/ 2512541 w 2512541"/>
                <a:gd name="connsiteY9" fmla="*/ 436362 h 86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541" h="864729">
                  <a:moveTo>
                    <a:pt x="0" y="428124"/>
                  </a:moveTo>
                  <a:cubicBezTo>
                    <a:pt x="65216" y="431556"/>
                    <a:pt x="130433" y="434989"/>
                    <a:pt x="197709" y="436362"/>
                  </a:cubicBezTo>
                  <a:cubicBezTo>
                    <a:pt x="264985" y="437735"/>
                    <a:pt x="336378" y="507757"/>
                    <a:pt x="403654" y="436362"/>
                  </a:cubicBezTo>
                  <a:cubicBezTo>
                    <a:pt x="470930" y="364967"/>
                    <a:pt x="503882" y="-63401"/>
                    <a:pt x="601363" y="7994"/>
                  </a:cubicBezTo>
                  <a:cubicBezTo>
                    <a:pt x="698844" y="79389"/>
                    <a:pt x="858109" y="864729"/>
                    <a:pt x="988541" y="864729"/>
                  </a:cubicBezTo>
                  <a:cubicBezTo>
                    <a:pt x="1118973" y="864729"/>
                    <a:pt x="1252152" y="10740"/>
                    <a:pt x="1383957" y="7994"/>
                  </a:cubicBezTo>
                  <a:cubicBezTo>
                    <a:pt x="1515762" y="5248"/>
                    <a:pt x="1675027" y="765876"/>
                    <a:pt x="1779373" y="848254"/>
                  </a:cubicBezTo>
                  <a:cubicBezTo>
                    <a:pt x="1883719" y="930632"/>
                    <a:pt x="1942757" y="570913"/>
                    <a:pt x="2010033" y="502264"/>
                  </a:cubicBezTo>
                  <a:cubicBezTo>
                    <a:pt x="2077309" y="433615"/>
                    <a:pt x="2099276" y="447346"/>
                    <a:pt x="2183027" y="436362"/>
                  </a:cubicBezTo>
                  <a:cubicBezTo>
                    <a:pt x="2266778" y="425378"/>
                    <a:pt x="2389659" y="430870"/>
                    <a:pt x="2512541" y="43636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DDD45AC-38F7-2E46-A6E1-34B983085D90}"/>
                </a:ext>
              </a:extLst>
            </p:cNvPr>
            <p:cNvCxnSpPr/>
            <p:nvPr/>
          </p:nvCxnSpPr>
          <p:spPr>
            <a:xfrm>
              <a:off x="6398638" y="4111368"/>
              <a:ext cx="7114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6424A5B-6712-1D49-905F-38FBFA8E9E39}"/>
              </a:ext>
            </a:extLst>
          </p:cNvPr>
          <p:cNvGrpSpPr/>
          <p:nvPr/>
        </p:nvGrpSpPr>
        <p:grpSpPr>
          <a:xfrm>
            <a:off x="14507736" y="3950214"/>
            <a:ext cx="276230" cy="119606"/>
            <a:chOff x="6221182" y="4042810"/>
            <a:chExt cx="248604" cy="138797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D2B763B-A5D4-084A-904A-7EAA23264AE0}"/>
                </a:ext>
              </a:extLst>
            </p:cNvPr>
            <p:cNvSpPr/>
            <p:nvPr/>
          </p:nvSpPr>
          <p:spPr>
            <a:xfrm>
              <a:off x="6221182" y="4042810"/>
              <a:ext cx="210657" cy="138797"/>
            </a:xfrm>
            <a:custGeom>
              <a:avLst/>
              <a:gdLst>
                <a:gd name="connsiteX0" fmla="*/ 0 w 2512541"/>
                <a:gd name="connsiteY0" fmla="*/ 428124 h 864729"/>
                <a:gd name="connsiteX1" fmla="*/ 197709 w 2512541"/>
                <a:gd name="connsiteY1" fmla="*/ 436362 h 864729"/>
                <a:gd name="connsiteX2" fmla="*/ 403654 w 2512541"/>
                <a:gd name="connsiteY2" fmla="*/ 436362 h 864729"/>
                <a:gd name="connsiteX3" fmla="*/ 601363 w 2512541"/>
                <a:gd name="connsiteY3" fmla="*/ 7994 h 864729"/>
                <a:gd name="connsiteX4" fmla="*/ 988541 w 2512541"/>
                <a:gd name="connsiteY4" fmla="*/ 864729 h 864729"/>
                <a:gd name="connsiteX5" fmla="*/ 1383957 w 2512541"/>
                <a:gd name="connsiteY5" fmla="*/ 7994 h 864729"/>
                <a:gd name="connsiteX6" fmla="*/ 1779373 w 2512541"/>
                <a:gd name="connsiteY6" fmla="*/ 848254 h 864729"/>
                <a:gd name="connsiteX7" fmla="*/ 2010033 w 2512541"/>
                <a:gd name="connsiteY7" fmla="*/ 502264 h 864729"/>
                <a:gd name="connsiteX8" fmla="*/ 2183027 w 2512541"/>
                <a:gd name="connsiteY8" fmla="*/ 436362 h 864729"/>
                <a:gd name="connsiteX9" fmla="*/ 2512541 w 2512541"/>
                <a:gd name="connsiteY9" fmla="*/ 436362 h 86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541" h="864729">
                  <a:moveTo>
                    <a:pt x="0" y="428124"/>
                  </a:moveTo>
                  <a:cubicBezTo>
                    <a:pt x="65216" y="431556"/>
                    <a:pt x="130433" y="434989"/>
                    <a:pt x="197709" y="436362"/>
                  </a:cubicBezTo>
                  <a:cubicBezTo>
                    <a:pt x="264985" y="437735"/>
                    <a:pt x="336378" y="507757"/>
                    <a:pt x="403654" y="436362"/>
                  </a:cubicBezTo>
                  <a:cubicBezTo>
                    <a:pt x="470930" y="364967"/>
                    <a:pt x="503882" y="-63401"/>
                    <a:pt x="601363" y="7994"/>
                  </a:cubicBezTo>
                  <a:cubicBezTo>
                    <a:pt x="698844" y="79389"/>
                    <a:pt x="858109" y="864729"/>
                    <a:pt x="988541" y="864729"/>
                  </a:cubicBezTo>
                  <a:cubicBezTo>
                    <a:pt x="1118973" y="864729"/>
                    <a:pt x="1252152" y="10740"/>
                    <a:pt x="1383957" y="7994"/>
                  </a:cubicBezTo>
                  <a:cubicBezTo>
                    <a:pt x="1515762" y="5248"/>
                    <a:pt x="1675027" y="765876"/>
                    <a:pt x="1779373" y="848254"/>
                  </a:cubicBezTo>
                  <a:cubicBezTo>
                    <a:pt x="1883719" y="930632"/>
                    <a:pt x="1942757" y="570913"/>
                    <a:pt x="2010033" y="502264"/>
                  </a:cubicBezTo>
                  <a:cubicBezTo>
                    <a:pt x="2077309" y="433615"/>
                    <a:pt x="2099276" y="447346"/>
                    <a:pt x="2183027" y="436362"/>
                  </a:cubicBezTo>
                  <a:cubicBezTo>
                    <a:pt x="2266778" y="425378"/>
                    <a:pt x="2389659" y="430870"/>
                    <a:pt x="2512541" y="43636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0E30047-EAB9-734D-8920-A5BFF595C95C}"/>
                </a:ext>
              </a:extLst>
            </p:cNvPr>
            <p:cNvCxnSpPr/>
            <p:nvPr/>
          </p:nvCxnSpPr>
          <p:spPr>
            <a:xfrm>
              <a:off x="6398638" y="4111368"/>
              <a:ext cx="71148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4E9AD36-6A39-5940-9EEF-6D1638C79132}"/>
              </a:ext>
            </a:extLst>
          </p:cNvPr>
          <p:cNvGrpSpPr/>
          <p:nvPr/>
        </p:nvGrpSpPr>
        <p:grpSpPr>
          <a:xfrm>
            <a:off x="4140596" y="2545098"/>
            <a:ext cx="320040" cy="118872"/>
            <a:chOff x="6203854" y="4042810"/>
            <a:chExt cx="265932" cy="138797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D7B164CB-726E-9A41-9296-8BD5DC477283}"/>
                </a:ext>
              </a:extLst>
            </p:cNvPr>
            <p:cNvSpPr/>
            <p:nvPr/>
          </p:nvSpPr>
          <p:spPr>
            <a:xfrm>
              <a:off x="6203854" y="4042810"/>
              <a:ext cx="210657" cy="138797"/>
            </a:xfrm>
            <a:custGeom>
              <a:avLst/>
              <a:gdLst>
                <a:gd name="connsiteX0" fmla="*/ 0 w 2512541"/>
                <a:gd name="connsiteY0" fmla="*/ 428124 h 864729"/>
                <a:gd name="connsiteX1" fmla="*/ 197709 w 2512541"/>
                <a:gd name="connsiteY1" fmla="*/ 436362 h 864729"/>
                <a:gd name="connsiteX2" fmla="*/ 403654 w 2512541"/>
                <a:gd name="connsiteY2" fmla="*/ 436362 h 864729"/>
                <a:gd name="connsiteX3" fmla="*/ 601363 w 2512541"/>
                <a:gd name="connsiteY3" fmla="*/ 7994 h 864729"/>
                <a:gd name="connsiteX4" fmla="*/ 988541 w 2512541"/>
                <a:gd name="connsiteY4" fmla="*/ 864729 h 864729"/>
                <a:gd name="connsiteX5" fmla="*/ 1383957 w 2512541"/>
                <a:gd name="connsiteY5" fmla="*/ 7994 h 864729"/>
                <a:gd name="connsiteX6" fmla="*/ 1779373 w 2512541"/>
                <a:gd name="connsiteY6" fmla="*/ 848254 h 864729"/>
                <a:gd name="connsiteX7" fmla="*/ 2010033 w 2512541"/>
                <a:gd name="connsiteY7" fmla="*/ 502264 h 864729"/>
                <a:gd name="connsiteX8" fmla="*/ 2183027 w 2512541"/>
                <a:gd name="connsiteY8" fmla="*/ 436362 h 864729"/>
                <a:gd name="connsiteX9" fmla="*/ 2512541 w 2512541"/>
                <a:gd name="connsiteY9" fmla="*/ 436362 h 86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541" h="864729">
                  <a:moveTo>
                    <a:pt x="0" y="428124"/>
                  </a:moveTo>
                  <a:cubicBezTo>
                    <a:pt x="65216" y="431556"/>
                    <a:pt x="130433" y="434989"/>
                    <a:pt x="197709" y="436362"/>
                  </a:cubicBezTo>
                  <a:cubicBezTo>
                    <a:pt x="264985" y="437735"/>
                    <a:pt x="336378" y="507757"/>
                    <a:pt x="403654" y="436362"/>
                  </a:cubicBezTo>
                  <a:cubicBezTo>
                    <a:pt x="470930" y="364967"/>
                    <a:pt x="503882" y="-63401"/>
                    <a:pt x="601363" y="7994"/>
                  </a:cubicBezTo>
                  <a:cubicBezTo>
                    <a:pt x="698844" y="79389"/>
                    <a:pt x="858109" y="864729"/>
                    <a:pt x="988541" y="864729"/>
                  </a:cubicBezTo>
                  <a:cubicBezTo>
                    <a:pt x="1118973" y="864729"/>
                    <a:pt x="1252152" y="10740"/>
                    <a:pt x="1383957" y="7994"/>
                  </a:cubicBezTo>
                  <a:cubicBezTo>
                    <a:pt x="1515762" y="5248"/>
                    <a:pt x="1675027" y="765876"/>
                    <a:pt x="1779373" y="848254"/>
                  </a:cubicBezTo>
                  <a:cubicBezTo>
                    <a:pt x="1883719" y="930632"/>
                    <a:pt x="1942757" y="570913"/>
                    <a:pt x="2010033" y="502264"/>
                  </a:cubicBezTo>
                  <a:cubicBezTo>
                    <a:pt x="2077309" y="433615"/>
                    <a:pt x="2099276" y="447346"/>
                    <a:pt x="2183027" y="436362"/>
                  </a:cubicBezTo>
                  <a:cubicBezTo>
                    <a:pt x="2266778" y="425378"/>
                    <a:pt x="2389659" y="430870"/>
                    <a:pt x="2512541" y="43636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6CA911-E2F8-6F43-8491-E5AEAC7D3153}"/>
                </a:ext>
              </a:extLst>
            </p:cNvPr>
            <p:cNvCxnSpPr/>
            <p:nvPr/>
          </p:nvCxnSpPr>
          <p:spPr>
            <a:xfrm>
              <a:off x="6398638" y="4111368"/>
              <a:ext cx="7114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086FFE-0CB9-B244-8839-5321C0AE3718}"/>
              </a:ext>
            </a:extLst>
          </p:cNvPr>
          <p:cNvCxnSpPr/>
          <p:nvPr/>
        </p:nvCxnSpPr>
        <p:spPr>
          <a:xfrm>
            <a:off x="8345284" y="6447639"/>
            <a:ext cx="262144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417847D-354D-6F4F-B4CD-DD752E61E34A}"/>
              </a:ext>
            </a:extLst>
          </p:cNvPr>
          <p:cNvCxnSpPr/>
          <p:nvPr/>
        </p:nvCxnSpPr>
        <p:spPr>
          <a:xfrm>
            <a:off x="9290223" y="6447639"/>
            <a:ext cx="262144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2033549-A9D3-0D46-9EB6-9F80C66BA6B8}"/>
              </a:ext>
            </a:extLst>
          </p:cNvPr>
          <p:cNvCxnSpPr/>
          <p:nvPr/>
        </p:nvCxnSpPr>
        <p:spPr>
          <a:xfrm>
            <a:off x="7697024" y="2355333"/>
            <a:ext cx="250138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E63211A7-0629-4641-A325-78FACA64EFC1}"/>
              </a:ext>
            </a:extLst>
          </p:cNvPr>
          <p:cNvCxnSpPr>
            <a:cxnSpLocks/>
            <a:stCxn id="126" idx="1"/>
            <a:endCxn id="36" idx="1"/>
          </p:cNvCxnSpPr>
          <p:nvPr/>
        </p:nvCxnSpPr>
        <p:spPr>
          <a:xfrm rot="10800000">
            <a:off x="6961830" y="2361100"/>
            <a:ext cx="997008" cy="1094558"/>
          </a:xfrm>
          <a:prstGeom prst="curvedConnector3">
            <a:avLst>
              <a:gd name="adj1" fmla="val 122929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B655AC-1B7F-7E4B-B956-D8FE36607BBE}"/>
              </a:ext>
            </a:extLst>
          </p:cNvPr>
          <p:cNvCxnSpPr>
            <a:cxnSpLocks/>
            <a:stCxn id="37" idx="1"/>
            <a:endCxn id="122" idx="3"/>
          </p:cNvCxnSpPr>
          <p:nvPr/>
        </p:nvCxnSpPr>
        <p:spPr>
          <a:xfrm flipH="1" flipV="1">
            <a:off x="8617324" y="3455662"/>
            <a:ext cx="265834" cy="1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1749344-9628-8343-8427-00AC0047F856}"/>
              </a:ext>
            </a:extLst>
          </p:cNvPr>
          <p:cNvGrpSpPr/>
          <p:nvPr/>
        </p:nvGrpSpPr>
        <p:grpSpPr>
          <a:xfrm>
            <a:off x="4461223" y="2101513"/>
            <a:ext cx="658485" cy="965468"/>
            <a:chOff x="1413218" y="387013"/>
            <a:chExt cx="658485" cy="965468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18B0CC9-D54E-8F4F-9628-ED55127BDF28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8DB46DB-592C-D14C-8EF6-F26CAB4D5E9B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58E0201-17CE-A346-8D42-D141CBF9E1F2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205C415-1F1A-0242-9381-BBD24E40335B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FC77472-9038-2844-84C4-E5304811F5E7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FC77472-9038-2844-84C4-E5304811F5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12E08D2-F82E-0949-B4E4-F75488947226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D3F9C19-2FE6-6A47-92FC-8172F83EE71B}"/>
              </a:ext>
            </a:extLst>
          </p:cNvPr>
          <p:cNvGrpSpPr/>
          <p:nvPr/>
        </p:nvGrpSpPr>
        <p:grpSpPr>
          <a:xfrm>
            <a:off x="7961467" y="1877354"/>
            <a:ext cx="658485" cy="965468"/>
            <a:chOff x="1413218" y="387013"/>
            <a:chExt cx="658485" cy="965468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DA09D0D-DB15-B641-B66A-EC27651B3B15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DC5F027-7A2A-9C48-B435-C3DDC5F5F0C2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8A8C20A-008B-2448-ADBB-D0102EB6CF48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C3C0818-45EC-A246-BA14-948A1A59068D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E7839F82-B163-A14D-A7B8-DB725FE4D87F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E7839F82-B163-A14D-A7B8-DB725FE4D8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7343690-21F9-1143-A247-BB221B0C7129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B553BC3-092D-6643-A368-A8165986F7BA}"/>
              </a:ext>
            </a:extLst>
          </p:cNvPr>
          <p:cNvGrpSpPr/>
          <p:nvPr/>
        </p:nvGrpSpPr>
        <p:grpSpPr>
          <a:xfrm>
            <a:off x="7958843" y="2972923"/>
            <a:ext cx="658485" cy="965468"/>
            <a:chOff x="1413218" y="387013"/>
            <a:chExt cx="658485" cy="96546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C4F6637-BF4A-DF44-9AA6-04DD2DD75338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859B5DA-EA66-FD4F-B7C7-D11591157ED8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65C85B-A1FE-A749-A6E8-B5A6DBE5D59C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573E5BE-D5DC-C349-904E-7E1E68A65132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EFFA989-FDF4-5242-9888-1D1D30D87CED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073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EFFA989-FDF4-5242-9888-1D1D30D87C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07356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0152327-B2CD-F645-8872-40EACC9774E3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1B8AF0-3E8D-4546-82EC-B031E2BE5FE5}"/>
              </a:ext>
            </a:extLst>
          </p:cNvPr>
          <p:cNvGrpSpPr/>
          <p:nvPr/>
        </p:nvGrpSpPr>
        <p:grpSpPr>
          <a:xfrm>
            <a:off x="9578357" y="5965935"/>
            <a:ext cx="658485" cy="965468"/>
            <a:chOff x="1413218" y="387013"/>
            <a:chExt cx="658485" cy="965468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93CEDCD-1758-5F4D-B0F0-7638E883F3AB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6F76E41-33FD-7D41-80BC-E54755EC7270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45DEC9C-075A-6A4B-B455-6E753C3AF056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D0D9040-3E02-A04C-8173-3A555C6E94F5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ADA07B9-8583-144E-B178-16884D3F3E0F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ADA07B9-8583-144E-B178-16884D3F3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C61B937-6327-6149-BEED-A1D8A86BE4F2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D70CD44-3176-1B4E-B73D-244456054178}"/>
              </a:ext>
            </a:extLst>
          </p:cNvPr>
          <p:cNvGrpSpPr/>
          <p:nvPr/>
        </p:nvGrpSpPr>
        <p:grpSpPr>
          <a:xfrm rot="10800000">
            <a:off x="7677547" y="5956726"/>
            <a:ext cx="658485" cy="965468"/>
            <a:chOff x="1413218" y="387013"/>
            <a:chExt cx="658485" cy="965468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4920696-5974-2B4E-80E7-0FCA649FF78B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B7B5C6A-7195-E54F-B778-E04F8BF6A7F7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6D951EA-E3BC-764F-93BC-37EA5399A5FB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053E8EE-17B4-7E4D-B34C-B3DCC8DB5D95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39812EB-2E7D-1043-9976-9E79AD2CD78A}"/>
                    </a:ext>
                  </a:extLst>
                </p:cNvPr>
                <p:cNvSpPr/>
                <p:nvPr/>
              </p:nvSpPr>
              <p:spPr>
                <a:xfrm rot="10800000">
                  <a:off x="1598841" y="656047"/>
                  <a:ext cx="4073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39812EB-2E7D-1043-9976-9E79AD2CD7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1598841" y="656047"/>
                  <a:ext cx="407356" cy="4001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B3AD5CE-48FD-D14C-83E6-4AE769C7321A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FD519F4-7EC9-3448-B852-B36721380C7B}"/>
              </a:ext>
            </a:extLst>
          </p:cNvPr>
          <p:cNvSpPr/>
          <p:nvPr/>
        </p:nvSpPr>
        <p:spPr>
          <a:xfrm>
            <a:off x="5331665" y="6093003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CB5517E-A466-A24B-9EC4-5FAC0F8FE7DE}"/>
              </a:ext>
            </a:extLst>
          </p:cNvPr>
          <p:cNvCxnSpPr>
            <a:cxnSpLocks/>
            <a:stCxn id="152" idx="3"/>
          </p:cNvCxnSpPr>
          <p:nvPr/>
        </p:nvCxnSpPr>
        <p:spPr>
          <a:xfrm>
            <a:off x="5061225" y="6456291"/>
            <a:ext cx="270445" cy="2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0805461-7633-0943-B09C-56A0544D22BB}"/>
              </a:ext>
            </a:extLst>
          </p:cNvPr>
          <p:cNvSpPr/>
          <p:nvPr/>
        </p:nvSpPr>
        <p:spPr>
          <a:xfrm>
            <a:off x="3335921" y="6348425"/>
            <a:ext cx="731520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406106F-AAC4-0D44-9BB4-E95BA74ECF9B}"/>
              </a:ext>
            </a:extLst>
          </p:cNvPr>
          <p:cNvSpPr/>
          <p:nvPr/>
        </p:nvSpPr>
        <p:spPr>
          <a:xfrm>
            <a:off x="3272391" y="6983746"/>
            <a:ext cx="27907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(a) Generating a random image on the manifold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D1C12B2-CE8C-5E48-88C8-EB385E0AD502}"/>
                  </a:ext>
                </a:extLst>
              </p:cNvPr>
              <p:cNvSpPr txBox="1"/>
              <p:nvPr/>
            </p:nvSpPr>
            <p:spPr>
              <a:xfrm>
                <a:off x="5597789" y="6325613"/>
                <a:ext cx="309828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D1C12B2-CE8C-5E48-88C8-EB385E0AD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9" y="6325613"/>
                <a:ext cx="309828" cy="426784"/>
              </a:xfrm>
              <a:prstGeom prst="rect">
                <a:avLst/>
              </a:prstGeom>
              <a:blipFill>
                <a:blip r:embed="rId26"/>
                <a:stretch>
                  <a:fillRect l="-24000" t="-20000" r="-20000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325A504-0F68-CC40-BD8C-5C2A7C2D6C0F}"/>
                  </a:ext>
                </a:extLst>
              </p:cNvPr>
              <p:cNvSpPr/>
              <p:nvPr/>
            </p:nvSpPr>
            <p:spPr>
              <a:xfrm>
                <a:off x="3411755" y="6305070"/>
                <a:ext cx="5976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325A504-0F68-CC40-BD8C-5C2A7C2D6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755" y="6305070"/>
                <a:ext cx="597664" cy="307777"/>
              </a:xfrm>
              <a:prstGeom prst="rect">
                <a:avLst/>
              </a:prstGeom>
              <a:blipFill>
                <a:blip r:embed="rId2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FBB40EF-9FF7-9342-B651-805E5ED63F70}"/>
              </a:ext>
            </a:extLst>
          </p:cNvPr>
          <p:cNvGrpSpPr/>
          <p:nvPr/>
        </p:nvGrpSpPr>
        <p:grpSpPr>
          <a:xfrm>
            <a:off x="4082113" y="6417137"/>
            <a:ext cx="320040" cy="118872"/>
            <a:chOff x="6203854" y="4042810"/>
            <a:chExt cx="265932" cy="138797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44A1E40-23D6-F84C-9FA4-BAC804E80077}"/>
                </a:ext>
              </a:extLst>
            </p:cNvPr>
            <p:cNvSpPr/>
            <p:nvPr/>
          </p:nvSpPr>
          <p:spPr>
            <a:xfrm>
              <a:off x="6203854" y="4042810"/>
              <a:ext cx="210657" cy="138797"/>
            </a:xfrm>
            <a:custGeom>
              <a:avLst/>
              <a:gdLst>
                <a:gd name="connsiteX0" fmla="*/ 0 w 2512541"/>
                <a:gd name="connsiteY0" fmla="*/ 428124 h 864729"/>
                <a:gd name="connsiteX1" fmla="*/ 197709 w 2512541"/>
                <a:gd name="connsiteY1" fmla="*/ 436362 h 864729"/>
                <a:gd name="connsiteX2" fmla="*/ 403654 w 2512541"/>
                <a:gd name="connsiteY2" fmla="*/ 436362 h 864729"/>
                <a:gd name="connsiteX3" fmla="*/ 601363 w 2512541"/>
                <a:gd name="connsiteY3" fmla="*/ 7994 h 864729"/>
                <a:gd name="connsiteX4" fmla="*/ 988541 w 2512541"/>
                <a:gd name="connsiteY4" fmla="*/ 864729 h 864729"/>
                <a:gd name="connsiteX5" fmla="*/ 1383957 w 2512541"/>
                <a:gd name="connsiteY5" fmla="*/ 7994 h 864729"/>
                <a:gd name="connsiteX6" fmla="*/ 1779373 w 2512541"/>
                <a:gd name="connsiteY6" fmla="*/ 848254 h 864729"/>
                <a:gd name="connsiteX7" fmla="*/ 2010033 w 2512541"/>
                <a:gd name="connsiteY7" fmla="*/ 502264 h 864729"/>
                <a:gd name="connsiteX8" fmla="*/ 2183027 w 2512541"/>
                <a:gd name="connsiteY8" fmla="*/ 436362 h 864729"/>
                <a:gd name="connsiteX9" fmla="*/ 2512541 w 2512541"/>
                <a:gd name="connsiteY9" fmla="*/ 436362 h 86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541" h="864729">
                  <a:moveTo>
                    <a:pt x="0" y="428124"/>
                  </a:moveTo>
                  <a:cubicBezTo>
                    <a:pt x="65216" y="431556"/>
                    <a:pt x="130433" y="434989"/>
                    <a:pt x="197709" y="436362"/>
                  </a:cubicBezTo>
                  <a:cubicBezTo>
                    <a:pt x="264985" y="437735"/>
                    <a:pt x="336378" y="507757"/>
                    <a:pt x="403654" y="436362"/>
                  </a:cubicBezTo>
                  <a:cubicBezTo>
                    <a:pt x="470930" y="364967"/>
                    <a:pt x="503882" y="-63401"/>
                    <a:pt x="601363" y="7994"/>
                  </a:cubicBezTo>
                  <a:cubicBezTo>
                    <a:pt x="698844" y="79389"/>
                    <a:pt x="858109" y="864729"/>
                    <a:pt x="988541" y="864729"/>
                  </a:cubicBezTo>
                  <a:cubicBezTo>
                    <a:pt x="1118973" y="864729"/>
                    <a:pt x="1252152" y="10740"/>
                    <a:pt x="1383957" y="7994"/>
                  </a:cubicBezTo>
                  <a:cubicBezTo>
                    <a:pt x="1515762" y="5248"/>
                    <a:pt x="1675027" y="765876"/>
                    <a:pt x="1779373" y="848254"/>
                  </a:cubicBezTo>
                  <a:cubicBezTo>
                    <a:pt x="1883719" y="930632"/>
                    <a:pt x="1942757" y="570913"/>
                    <a:pt x="2010033" y="502264"/>
                  </a:cubicBezTo>
                  <a:cubicBezTo>
                    <a:pt x="2077309" y="433615"/>
                    <a:pt x="2099276" y="447346"/>
                    <a:pt x="2183027" y="436362"/>
                  </a:cubicBezTo>
                  <a:cubicBezTo>
                    <a:pt x="2266778" y="425378"/>
                    <a:pt x="2389659" y="430870"/>
                    <a:pt x="2512541" y="43636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F6FC774-EDD5-CB40-9047-957D49B107F7}"/>
                </a:ext>
              </a:extLst>
            </p:cNvPr>
            <p:cNvCxnSpPr/>
            <p:nvPr/>
          </p:nvCxnSpPr>
          <p:spPr>
            <a:xfrm>
              <a:off x="6398638" y="4111368"/>
              <a:ext cx="7114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662E09-7A7B-294C-B253-81161F6F0B69}"/>
              </a:ext>
            </a:extLst>
          </p:cNvPr>
          <p:cNvGrpSpPr/>
          <p:nvPr/>
        </p:nvGrpSpPr>
        <p:grpSpPr>
          <a:xfrm>
            <a:off x="4402740" y="5973552"/>
            <a:ext cx="658485" cy="965468"/>
            <a:chOff x="1413218" y="387013"/>
            <a:chExt cx="658485" cy="965468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E284C3B-FED4-7648-9976-B0E32FD608A9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EDA69E8-A80B-0244-B90C-30A9B712BF36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3F64611-60B2-A247-B4A4-08C4FA4A4C8A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3B4B538-B91D-9040-AE51-1615B94757E2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1C3C7BB-C737-3D4A-8C63-4DAA460DFC51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1C3C7BB-C737-3D4A-8C63-4DAA460DF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27F6B8B-00F2-4B47-9F37-308DA7316E1D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28183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411D8-17B0-1B45-9F9B-473C8DCA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645" y="1458332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8732BC-B05A-8B4D-859A-9FB67F39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780" y="1415891"/>
            <a:ext cx="16256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0E3544-E3CE-CA49-8F61-1299BAAC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05" y="1458332"/>
            <a:ext cx="1625600" cy="162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69A657-7751-344F-86ED-C58F7EE4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9765" y="1458332"/>
            <a:ext cx="16256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48809-E527-BA42-87FF-55B8690BD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720" y="1458332"/>
            <a:ext cx="1625600" cy="162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50642A-9A2F-6A45-9E59-13D48DD0F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9690" y="1458332"/>
            <a:ext cx="1625600" cy="1625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233B33-A0C3-2147-AB3D-C673FC3C2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660" y="1458332"/>
            <a:ext cx="1625600" cy="1625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5AC758-B815-C544-B370-BD5F73565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49735" y="1458332"/>
            <a:ext cx="1625600" cy="1625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DB07BA-8803-5243-A24D-FF3D42F79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9675" y="1458332"/>
            <a:ext cx="1625600" cy="1625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7336" y="1458332"/>
            <a:ext cx="1625600" cy="1625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AAF97C2-556F-FA40-91A5-334AC02405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99750" y="1458332"/>
            <a:ext cx="1625600" cy="1625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AC873AD-B3CE-6A4C-A0F3-8803A3E6C4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9645" y="2905150"/>
            <a:ext cx="1625600" cy="1625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64F189-D515-2740-B757-357CC4D15B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99750" y="2905150"/>
            <a:ext cx="1625600" cy="1625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B6D4BC-775C-4841-AA48-76E2992640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49705" y="2905150"/>
            <a:ext cx="1625600" cy="1625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07C57A9-093C-0443-BF10-7EAE1D37E9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49765" y="2905150"/>
            <a:ext cx="1625600" cy="1625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D5A27DD-2B19-D347-8E6D-3A684ECDA0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9720" y="2905150"/>
            <a:ext cx="1625600" cy="1625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5D3AD1C-ECD9-774C-93AC-2F855FB214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9690" y="2905150"/>
            <a:ext cx="1625600" cy="1625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DA6CE52-6348-2B4D-8F5A-75CD88E3E1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9660" y="2905150"/>
            <a:ext cx="1625600" cy="1625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883E0BC-037E-CF46-A091-E2229B617B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49735" y="2905150"/>
            <a:ext cx="1625600" cy="1625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F968B4-FDBB-4D47-B9D8-884D7E50C9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49675" y="2905150"/>
            <a:ext cx="1625600" cy="1625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2EB9EC8-76D5-A24F-AEC6-7079D28E8F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7336" y="2905150"/>
            <a:ext cx="1625600" cy="1625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4104ACD-4E51-4342-B748-46851FE19F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9645" y="4351968"/>
            <a:ext cx="1625600" cy="1625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A6B4093-BCA1-AE42-A9BE-1EDA02C1F1C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99750" y="4351968"/>
            <a:ext cx="1625600" cy="1625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78A95CC-C8B5-B949-BE8D-6E75853FA1A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49705" y="4351968"/>
            <a:ext cx="1625600" cy="1625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1CFF588-EEE3-D144-A056-CBDE9F4C121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649765" y="4351968"/>
            <a:ext cx="1625600" cy="1625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551FDB7-7A4E-2F45-BB1F-C6A1503BE89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99720" y="4351968"/>
            <a:ext cx="1625600" cy="1625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2E56918-68AE-054D-BB12-0640327433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99690" y="4351968"/>
            <a:ext cx="1625600" cy="1625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A74462F-BA40-1C4F-A9E0-3990C230F3F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99660" y="4351968"/>
            <a:ext cx="1625600" cy="1625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769292F-8F65-6348-AFA4-477514B08EA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49735" y="4351968"/>
            <a:ext cx="1625600" cy="1625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E983840-2E00-604E-8785-288490AFE0D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9675" y="4351968"/>
            <a:ext cx="1625600" cy="1625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7585042-7FAD-0347-ABE6-99EF64A3FC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7336" y="4351968"/>
            <a:ext cx="1625600" cy="16256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3112E7A-20FA-4E48-8681-05618761819B}"/>
              </a:ext>
            </a:extLst>
          </p:cNvPr>
          <p:cNvSpPr/>
          <p:nvPr/>
        </p:nvSpPr>
        <p:spPr>
          <a:xfrm>
            <a:off x="16140381" y="1225558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Fried chicken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AFC824-73D6-F94B-91A6-95A45FE6CD2F}"/>
              </a:ext>
            </a:extLst>
          </p:cNvPr>
          <p:cNvSpPr/>
          <p:nvPr/>
        </p:nvSpPr>
        <p:spPr>
          <a:xfrm>
            <a:off x="14902155" y="122555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Cupcake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6EFC77-007D-E842-9040-60C1475DB4F5}"/>
              </a:ext>
            </a:extLst>
          </p:cNvPr>
          <p:cNvSpPr/>
          <p:nvPr/>
        </p:nvSpPr>
        <p:spPr>
          <a:xfrm>
            <a:off x="13400844" y="1225558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Pineapple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84FBF7-BEDC-4345-A585-D005B78CB972}"/>
              </a:ext>
            </a:extLst>
          </p:cNvPr>
          <p:cNvSpPr/>
          <p:nvPr/>
        </p:nvSpPr>
        <p:spPr>
          <a:xfrm>
            <a:off x="11912357" y="122555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Strawberry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E4FB5DB-9D86-BC4E-9744-6E59C2A5D27C}"/>
              </a:ext>
            </a:extLst>
          </p:cNvPr>
          <p:cNvSpPr/>
          <p:nvPr/>
        </p:nvSpPr>
        <p:spPr>
          <a:xfrm>
            <a:off x="10731647" y="122555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Moon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5D4B59E-E108-AA4B-91A6-E462D53AA5B2}"/>
              </a:ext>
            </a:extLst>
          </p:cNvPr>
          <p:cNvSpPr/>
          <p:nvPr/>
        </p:nvSpPr>
        <p:spPr>
          <a:xfrm>
            <a:off x="9211100" y="1225558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Cookie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F725F5-8DAA-1543-9835-78BA5B758019}"/>
              </a:ext>
            </a:extLst>
          </p:cNvPr>
          <p:cNvSpPr/>
          <p:nvPr/>
        </p:nvSpPr>
        <p:spPr>
          <a:xfrm>
            <a:off x="7729025" y="122555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Orange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01D1057-6837-754F-9700-50FEDA488A4C}"/>
              </a:ext>
            </a:extLst>
          </p:cNvPr>
          <p:cNvSpPr/>
          <p:nvPr/>
        </p:nvSpPr>
        <p:spPr>
          <a:xfrm>
            <a:off x="6054589" y="12255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Watermelon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61A563F-AF15-9D41-9715-B555CC0B256D}"/>
              </a:ext>
            </a:extLst>
          </p:cNvPr>
          <p:cNvSpPr/>
          <p:nvPr/>
        </p:nvSpPr>
        <p:spPr>
          <a:xfrm>
            <a:off x="4854643" y="12255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Soccer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F746CD-6271-4241-943B-D29B012E1E59}"/>
              </a:ext>
            </a:extLst>
          </p:cNvPr>
          <p:cNvSpPr/>
          <p:nvPr/>
        </p:nvSpPr>
        <p:spPr>
          <a:xfrm>
            <a:off x="3231503" y="12255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Basketball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5BDFD13-0881-DE43-A257-28C48C43CE1E}"/>
              </a:ext>
            </a:extLst>
          </p:cNvPr>
          <p:cNvSpPr/>
          <p:nvPr/>
        </p:nvSpPr>
        <p:spPr>
          <a:xfrm>
            <a:off x="1944911" y="122555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Input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56B537C-964F-CA46-87C7-1ED25EF0789A}"/>
              </a:ext>
            </a:extLst>
          </p:cNvPr>
          <p:cNvSpPr/>
          <p:nvPr/>
        </p:nvSpPr>
        <p:spPr>
          <a:xfrm>
            <a:off x="211622" y="208646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GAN-Gate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E16090-4FE8-8E45-8286-7DD8802A7521}"/>
              </a:ext>
            </a:extLst>
          </p:cNvPr>
          <p:cNvSpPr/>
          <p:nvPr/>
        </p:nvSpPr>
        <p:spPr>
          <a:xfrm>
            <a:off x="26" y="3256285"/>
            <a:ext cx="1685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(Input)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91C8111-B876-2B4A-963B-96E3352D8FE7}"/>
              </a:ext>
            </a:extLst>
          </p:cNvPr>
          <p:cNvSpPr/>
          <p:nvPr/>
        </p:nvSpPr>
        <p:spPr>
          <a:xfrm>
            <a:off x="26" y="4703103"/>
            <a:ext cx="1685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 layers)</a:t>
            </a:r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95102" y="6241011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02868" y="6241011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10634" y="6241011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95102" y="9593360"/>
            <a:ext cx="1387280" cy="13872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E234573-BB77-3341-A051-E56592A6EE1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95102" y="7628291"/>
            <a:ext cx="1387280" cy="13872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905798F-5BF3-5F4F-8E79-ABAACAC0205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502868" y="7628291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0634" y="7628291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87336" y="6934651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091492" y="6349941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599258" y="6349941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6107024" y="6349941"/>
            <a:ext cx="1387280" cy="138728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AD4C3E60-6151-0E4F-B989-C93342E432B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091492" y="7873941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4599258" y="7873941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6107024" y="7873941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1582400" y="7081638"/>
            <a:ext cx="1387280" cy="138728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DCE3DE1C-6CF2-4741-9578-D398ED6B8C2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6099780" y="2905150"/>
            <a:ext cx="1625600" cy="162560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D5A64D3A-BCA3-6640-9D3D-0DD3A040B6C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6099780" y="4351968"/>
            <a:ext cx="1625600" cy="162560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12858" y="6135667"/>
            <a:ext cx="1748144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736F6EE-DB2B-624A-83B8-B625D788C308}"/>
              </a:ext>
            </a:extLst>
          </p:cNvPr>
          <p:cNvSpPr/>
          <p:nvPr/>
        </p:nvSpPr>
        <p:spPr>
          <a:xfrm>
            <a:off x="3107396" y="872268"/>
            <a:ext cx="14615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Class-conditioning</a:t>
            </a:r>
            <a:endParaRPr lang="en-US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211621" y="319659"/>
            <a:ext cx="17511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3112233" y="872268"/>
            <a:ext cx="0" cy="49831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68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411D8-17B0-1B45-9F9B-473C8DCA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079" y="152564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8732BC-B05A-8B4D-859A-9FB67F39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47" y="1866560"/>
            <a:ext cx="16256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0E3544-E3CE-CA49-8F61-1299BAAC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139" y="152564"/>
            <a:ext cx="1625600" cy="162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69A657-7751-344F-86ED-C58F7EE4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332" y="1866560"/>
            <a:ext cx="16256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48809-E527-BA42-87FF-55B8690BD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287" y="1866560"/>
            <a:ext cx="1625600" cy="162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50642A-9A2F-6A45-9E59-13D48DD0F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124" y="152564"/>
            <a:ext cx="1625600" cy="1625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233B33-A0C3-2147-AB3D-C673FC3C2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0094" y="152564"/>
            <a:ext cx="1625600" cy="1625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5AC758-B815-C544-B370-BD5F73565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302" y="1866560"/>
            <a:ext cx="1625600" cy="1625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DB07BA-8803-5243-A24D-FF3D42F79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0109" y="152564"/>
            <a:ext cx="1625600" cy="1625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01" y="972467"/>
            <a:ext cx="1625600" cy="1625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AAF97C2-556F-FA40-91A5-334AC02405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3317" y="1866560"/>
            <a:ext cx="1625600" cy="16256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3112E7A-20FA-4E48-8681-05618761819B}"/>
              </a:ext>
            </a:extLst>
          </p:cNvPr>
          <p:cNvSpPr/>
          <p:nvPr/>
        </p:nvSpPr>
        <p:spPr>
          <a:xfrm>
            <a:off x="8143948" y="1713996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Fried chicken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AFC824-73D6-F94B-91A6-95A45FE6CD2F}"/>
              </a:ext>
            </a:extLst>
          </p:cNvPr>
          <p:cNvSpPr/>
          <p:nvPr/>
        </p:nvSpPr>
        <p:spPr>
          <a:xfrm>
            <a:off x="6905722" y="171399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Cupcake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6EFC77-007D-E842-9040-60C1475DB4F5}"/>
              </a:ext>
            </a:extLst>
          </p:cNvPr>
          <p:cNvSpPr/>
          <p:nvPr/>
        </p:nvSpPr>
        <p:spPr>
          <a:xfrm>
            <a:off x="5404411" y="171399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Pineapple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84FBF7-BEDC-4345-A585-D005B78CB972}"/>
              </a:ext>
            </a:extLst>
          </p:cNvPr>
          <p:cNvSpPr/>
          <p:nvPr/>
        </p:nvSpPr>
        <p:spPr>
          <a:xfrm>
            <a:off x="3915924" y="171399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Strawberry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E4FB5DB-9D86-BC4E-9744-6E59C2A5D27C}"/>
              </a:ext>
            </a:extLst>
          </p:cNvPr>
          <p:cNvSpPr/>
          <p:nvPr/>
        </p:nvSpPr>
        <p:spPr>
          <a:xfrm>
            <a:off x="2735214" y="171399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Moon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5D4B59E-E108-AA4B-91A6-E462D53AA5B2}"/>
              </a:ext>
            </a:extLst>
          </p:cNvPr>
          <p:cNvSpPr/>
          <p:nvPr/>
        </p:nvSpPr>
        <p:spPr>
          <a:xfrm>
            <a:off x="8461534" y="0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Cookie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F725F5-8DAA-1543-9835-78BA5B758019}"/>
              </a:ext>
            </a:extLst>
          </p:cNvPr>
          <p:cNvSpPr/>
          <p:nvPr/>
        </p:nvSpPr>
        <p:spPr>
          <a:xfrm>
            <a:off x="6979459" y="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Orange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01D1057-6837-754F-9700-50FEDA488A4C}"/>
              </a:ext>
            </a:extLst>
          </p:cNvPr>
          <p:cNvSpPr/>
          <p:nvPr/>
        </p:nvSpPr>
        <p:spPr>
          <a:xfrm>
            <a:off x="5305023" y="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Watermelon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61A563F-AF15-9D41-9715-B555CC0B256D}"/>
              </a:ext>
            </a:extLst>
          </p:cNvPr>
          <p:cNvSpPr/>
          <p:nvPr/>
        </p:nvSpPr>
        <p:spPr>
          <a:xfrm>
            <a:off x="4105077" y="0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Soccer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F746CD-6271-4241-943B-D29B012E1E59}"/>
              </a:ext>
            </a:extLst>
          </p:cNvPr>
          <p:cNvSpPr/>
          <p:nvPr/>
        </p:nvSpPr>
        <p:spPr>
          <a:xfrm>
            <a:off x="2481937" y="0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Basketball</a:t>
            </a:r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08" y="3844380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1098" y="3844380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9988" y="3844380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68878" y="3842913"/>
            <a:ext cx="1387280" cy="13872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E234573-BB77-3341-A051-E56592A6EE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69299" y="6104291"/>
            <a:ext cx="1387280" cy="13872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905798F-5BF3-5F4F-8E79-ABAACAC020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812240" y="4449860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57770" y="3844380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353" y="3839127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38399" y="5242449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18242" y="5242449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98085" y="5242449"/>
            <a:ext cx="1387280" cy="138728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AD4C3E60-6151-0E4F-B989-C93342E432B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795545" y="7728641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77928" y="5242449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57770" y="5242449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4353" y="5242449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4413" y="3770559"/>
            <a:ext cx="993534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1188118" y="10684336"/>
            <a:ext cx="15492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16298844" y="1642663"/>
            <a:ext cx="0" cy="700167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990FC17-0CDF-C34C-825D-D21A70F8211E}"/>
              </a:ext>
            </a:extLst>
          </p:cNvPr>
          <p:cNvCxnSpPr>
            <a:cxnSpLocks/>
          </p:cNvCxnSpPr>
          <p:nvPr/>
        </p:nvCxnSpPr>
        <p:spPr>
          <a:xfrm>
            <a:off x="4413" y="7179505"/>
            <a:ext cx="993534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4413" y="6596761"/>
            <a:ext cx="984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Image-to-Image Translation</a:t>
            </a:r>
            <a:endParaRPr lang="en-US" sz="2400" b="1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CE566E8-8758-4F43-A3D8-1601C57C5C4C}"/>
              </a:ext>
            </a:extLst>
          </p:cNvPr>
          <p:cNvSpPr/>
          <p:nvPr/>
        </p:nvSpPr>
        <p:spPr>
          <a:xfrm>
            <a:off x="192378" y="8585974"/>
            <a:ext cx="9652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Disjoint Multitask Image-to-Image Translation</a:t>
            </a:r>
            <a:endParaRPr lang="en-US" sz="2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765DD2-1393-C144-AF7D-19B04A28FFCD}"/>
              </a:ext>
            </a:extLst>
          </p:cNvPr>
          <p:cNvSpPr/>
          <p:nvPr/>
        </p:nvSpPr>
        <p:spPr>
          <a:xfrm>
            <a:off x="1753967" y="1416240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753967" y="4151245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1753967" y="5554567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8033B23-A51E-6643-89A8-6CCD1D37CCD2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2892196" y="7384960"/>
            <a:ext cx="2005060" cy="112643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39F8B10-0F44-2A4B-BAF4-220EC408B481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144353" y="7384960"/>
            <a:ext cx="2005060" cy="1126438"/>
          </a:xfrm>
          <a:prstGeom prst="rect">
            <a:avLst/>
          </a:prstGeom>
        </p:spPr>
      </p:pic>
      <p:sp>
        <p:nvSpPr>
          <p:cNvPr id="104" name="Right Arrow 103">
            <a:extLst>
              <a:ext uri="{FF2B5EF4-FFF2-40B4-BE49-F238E27FC236}">
                <a16:creationId xmlns:a16="http://schemas.microsoft.com/office/drawing/2014/main" id="{366A71C4-73DD-4C4D-A9B3-C087D28812A7}"/>
              </a:ext>
            </a:extLst>
          </p:cNvPr>
          <p:cNvSpPr/>
          <p:nvPr/>
        </p:nvSpPr>
        <p:spPr>
          <a:xfrm>
            <a:off x="2263574" y="7551387"/>
            <a:ext cx="514461" cy="72372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5481E84-53C1-3241-81BB-14DFA92A1238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7934695" y="7384960"/>
            <a:ext cx="2005060" cy="112643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EF03A64-1EFB-BB4F-9481-8AB59253E114}"/>
              </a:ext>
            </a:extLst>
          </p:cNvPr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5186852" y="7384960"/>
            <a:ext cx="2005060" cy="1126438"/>
          </a:xfrm>
          <a:prstGeom prst="rect">
            <a:avLst/>
          </a:prstGeom>
        </p:spPr>
      </p:pic>
      <p:sp>
        <p:nvSpPr>
          <p:cNvPr id="106" name="Right Arrow 105">
            <a:extLst>
              <a:ext uri="{FF2B5EF4-FFF2-40B4-BE49-F238E27FC236}">
                <a16:creationId xmlns:a16="http://schemas.microsoft.com/office/drawing/2014/main" id="{BD2EA635-4CD4-234C-8808-DB47B240F98C}"/>
              </a:ext>
            </a:extLst>
          </p:cNvPr>
          <p:cNvSpPr/>
          <p:nvPr/>
        </p:nvSpPr>
        <p:spPr>
          <a:xfrm>
            <a:off x="7306073" y="7551387"/>
            <a:ext cx="514461" cy="72372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0" y="3295160"/>
            <a:ext cx="984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 Generation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1688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31" y="927670"/>
            <a:ext cx="1500309" cy="15003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9A23CF-8E70-F349-AEEE-590FBC0639E2}"/>
              </a:ext>
            </a:extLst>
          </p:cNvPr>
          <p:cNvGrpSpPr/>
          <p:nvPr/>
        </p:nvGrpSpPr>
        <p:grpSpPr>
          <a:xfrm>
            <a:off x="1839026" y="544"/>
            <a:ext cx="6789168" cy="3223006"/>
            <a:chOff x="1834861" y="0"/>
            <a:chExt cx="7356134" cy="3492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411D8-17B0-1B45-9F9B-473C8DCA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861" y="152564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732BC-B05A-8B4D-859A-9FB67F39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5395" y="1866560"/>
              <a:ext cx="1625600" cy="1625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0E3544-E3CE-CA49-8F61-1299BAAC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5395" y="152564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69A657-7751-344F-86ED-C58F7EE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3562" y="1866560"/>
              <a:ext cx="1625600" cy="1625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248809-E527-BA42-87FF-55B8690B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8069" y="1866560"/>
              <a:ext cx="16256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050642A-9A2F-6A45-9E59-13D48DD0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2762" y="152564"/>
              <a:ext cx="1625600" cy="1625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233B33-A0C3-2147-AB3D-C673FC3C2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7495" y="152564"/>
              <a:ext cx="1625600" cy="1625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5AC758-B815-C544-B370-BD5F7356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9900" y="1866560"/>
              <a:ext cx="1625600" cy="1625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9DB07BA-8803-5243-A24D-FF3D42F7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00128" y="152564"/>
              <a:ext cx="1625600" cy="16256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DAAF97C2-556F-FA40-91A5-334AC024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1731" y="1866560"/>
              <a:ext cx="1625600" cy="16256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112E7A-20FA-4E48-8681-05618761819B}"/>
                </a:ext>
              </a:extLst>
            </p:cNvPr>
            <p:cNvSpPr/>
            <p:nvPr/>
          </p:nvSpPr>
          <p:spPr>
            <a:xfrm>
              <a:off x="7586952" y="1713996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Fried chicken</a:t>
              </a:r>
              <a:endParaRPr lang="en-US" sz="16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AFC824-73D6-F94B-91A6-95A45FE6CD2F}"/>
                </a:ext>
              </a:extLst>
            </p:cNvPr>
            <p:cNvSpPr/>
            <p:nvPr/>
          </p:nvSpPr>
          <p:spPr>
            <a:xfrm>
              <a:off x="6385951" y="171399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Cupcake</a:t>
              </a:r>
              <a:endParaRPr lang="en-US" sz="16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6EFC77-007D-E842-9040-60C1475DB4F5}"/>
                </a:ext>
              </a:extLst>
            </p:cNvPr>
            <p:cNvSpPr/>
            <p:nvPr/>
          </p:nvSpPr>
          <p:spPr>
            <a:xfrm>
              <a:off x="4901222" y="1713996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Pineapple</a:t>
              </a:r>
              <a:endParaRPr lang="en-US" sz="16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84FBF7-BEDC-4345-A585-D005B78CB972}"/>
                </a:ext>
              </a:extLst>
            </p:cNvPr>
            <p:cNvSpPr/>
            <p:nvPr/>
          </p:nvSpPr>
          <p:spPr>
            <a:xfrm>
              <a:off x="3430117" y="1713996"/>
              <a:ext cx="1300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Strawberry</a:t>
              </a:r>
              <a:endParaRPr lang="en-US" sz="1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E4FB5DB-9D86-BC4E-9744-6E59C2A5D27C}"/>
                </a:ext>
              </a:extLst>
            </p:cNvPr>
            <p:cNvSpPr/>
            <p:nvPr/>
          </p:nvSpPr>
          <p:spPr>
            <a:xfrm>
              <a:off x="2266787" y="1713996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Moon</a:t>
              </a:r>
              <a:endParaRPr lang="en-US" sz="16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5D4B59E-E108-AA4B-91A6-E462D53AA5B2}"/>
                </a:ext>
              </a:extLst>
            </p:cNvPr>
            <p:cNvSpPr/>
            <p:nvPr/>
          </p:nvSpPr>
          <p:spPr>
            <a:xfrm>
              <a:off x="7926789" y="0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Cookie</a:t>
              </a:r>
              <a:endParaRPr lang="en-US" sz="16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8F725F5-8DAA-1543-9835-78BA5B758019}"/>
                </a:ext>
              </a:extLst>
            </p:cNvPr>
            <p:cNvSpPr/>
            <p:nvPr/>
          </p:nvSpPr>
          <p:spPr>
            <a:xfrm>
              <a:off x="6462096" y="0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Orange</a:t>
              </a:r>
              <a:endParaRPr lang="en-US" sz="16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01D1057-6837-754F-9700-50FEDA488A4C}"/>
                </a:ext>
              </a:extLst>
            </p:cNvPr>
            <p:cNvSpPr/>
            <p:nvPr/>
          </p:nvSpPr>
          <p:spPr>
            <a:xfrm>
              <a:off x="4805042" y="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Watermelon</a:t>
              </a:r>
              <a:endParaRPr lang="en-US" sz="16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61A563F-AF15-9D41-9715-B555CC0B256D}"/>
                </a:ext>
              </a:extLst>
            </p:cNvPr>
            <p:cNvSpPr/>
            <p:nvPr/>
          </p:nvSpPr>
          <p:spPr>
            <a:xfrm>
              <a:off x="3622478" y="0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Soccer</a:t>
              </a:r>
              <a:endParaRPr lang="en-US" sz="16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DF746CD-6271-4241-943B-D29B012E1E59}"/>
                </a:ext>
              </a:extLst>
            </p:cNvPr>
            <p:cNvSpPr/>
            <p:nvPr/>
          </p:nvSpPr>
          <p:spPr>
            <a:xfrm>
              <a:off x="2016718" y="0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Basketball</a:t>
              </a:r>
              <a:endParaRPr lang="en-US" sz="1600" dirty="0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5354" y="155190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4244" y="155190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63134" y="155190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2024" y="155190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40916" y="155190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79027" y="155190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73419" y="1625130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05419" y="1625130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37419" y="1625130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9419" y="1625130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801419" y="1625130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5279" y="1625130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4413" y="3626181"/>
            <a:ext cx="1825888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1188118" y="10556000"/>
            <a:ext cx="15492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8759686" y="0"/>
            <a:ext cx="0" cy="35001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8764417" y="3102656"/>
            <a:ext cx="9463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(Latent code-conditioned) Image-to-Image Translation</a:t>
            </a:r>
            <a:endParaRPr lang="en-US" sz="2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765DD2-1393-C144-AF7D-19B04A28FFCD}"/>
              </a:ext>
            </a:extLst>
          </p:cNvPr>
          <p:cNvSpPr/>
          <p:nvPr/>
        </p:nvSpPr>
        <p:spPr>
          <a:xfrm>
            <a:off x="1416387" y="1339496"/>
            <a:ext cx="542414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0328919" y="50951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10328919" y="197945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59810" y="3102656"/>
            <a:ext cx="844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975EEFB-EA76-2840-94C7-B205CBAED3C0}"/>
              </a:ext>
            </a:extLst>
          </p:cNvPr>
          <p:cNvSpPr/>
          <p:nvPr/>
        </p:nvSpPr>
        <p:spPr>
          <a:xfrm>
            <a:off x="25558" y="6481915"/>
            <a:ext cx="18113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Task-conditioned Multitask Image-to-Image Translation</a:t>
            </a:r>
            <a:endParaRPr lang="en-US" sz="2400" b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C255F0B-34F2-D34F-9BB9-3E077F1F898E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3684802" y="3813955"/>
            <a:ext cx="4004114" cy="226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FE57886-1E9B-8D44-876A-F0218F4D21D2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549652" y="3813955"/>
            <a:ext cx="4004114" cy="226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DCD676D-602D-A84B-8411-8F191FDE7FED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4583628" y="3813955"/>
            <a:ext cx="4004114" cy="226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D57FD16-94D5-8C47-9A19-D52F82C5DDCF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448478" y="3813955"/>
            <a:ext cx="4004114" cy="226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FCEE6FA-6C54-B346-A442-79B689F138F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033420" y="1625130"/>
            <a:ext cx="1387280" cy="138728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13EEFB-F901-4B4F-A56F-1D0B97C22F4D}"/>
              </a:ext>
            </a:extLst>
          </p:cNvPr>
          <p:cNvSpPr/>
          <p:nvPr/>
        </p:nvSpPr>
        <p:spPr>
          <a:xfrm>
            <a:off x="1745053" y="6097062"/>
            <a:ext cx="1410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Label map</a:t>
            </a:r>
            <a:endParaRPr lang="en-US" sz="2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6E737A-62A8-CE40-B55C-240A79617DC5}"/>
              </a:ext>
            </a:extLst>
          </p:cNvPr>
          <p:cNvSpPr/>
          <p:nvPr/>
        </p:nvSpPr>
        <p:spPr>
          <a:xfrm>
            <a:off x="5040230" y="6097062"/>
            <a:ext cx="3090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Synthesized Street scene</a:t>
            </a:r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1970FF-93C0-C248-A829-C821A42F9148}"/>
              </a:ext>
            </a:extLst>
          </p:cNvPr>
          <p:cNvSpPr/>
          <p:nvPr/>
        </p:nvSpPr>
        <p:spPr>
          <a:xfrm>
            <a:off x="10839014" y="6097062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Day image</a:t>
            </a:r>
            <a:endParaRPr lang="en-US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702E12-60F8-EE4B-B2A3-CDEAFDA49532}"/>
              </a:ext>
            </a:extLst>
          </p:cNvPr>
          <p:cNvSpPr/>
          <p:nvPr/>
        </p:nvSpPr>
        <p:spPr>
          <a:xfrm>
            <a:off x="14161442" y="6097062"/>
            <a:ext cx="3050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Synthesized Night image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573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31" y="927670"/>
            <a:ext cx="1500309" cy="15003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9A23CF-8E70-F349-AEEE-590FBC0639E2}"/>
              </a:ext>
            </a:extLst>
          </p:cNvPr>
          <p:cNvGrpSpPr/>
          <p:nvPr/>
        </p:nvGrpSpPr>
        <p:grpSpPr>
          <a:xfrm>
            <a:off x="1839026" y="544"/>
            <a:ext cx="6789168" cy="3223006"/>
            <a:chOff x="1834861" y="0"/>
            <a:chExt cx="7356134" cy="3492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411D8-17B0-1B45-9F9B-473C8DCA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861" y="152564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732BC-B05A-8B4D-859A-9FB67F39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5395" y="1866560"/>
              <a:ext cx="1625600" cy="1625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0E3544-E3CE-CA49-8F61-1299BAAC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5395" y="152564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69A657-7751-344F-86ED-C58F7EE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3562" y="1866560"/>
              <a:ext cx="1625600" cy="1625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248809-E527-BA42-87FF-55B8690B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8069" y="1866560"/>
              <a:ext cx="16256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050642A-9A2F-6A45-9E59-13D48DD0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2762" y="152564"/>
              <a:ext cx="1625600" cy="1625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233B33-A0C3-2147-AB3D-C673FC3C2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7495" y="152564"/>
              <a:ext cx="1625600" cy="1625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5AC758-B815-C544-B370-BD5F7356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9900" y="1866560"/>
              <a:ext cx="1625600" cy="1625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9DB07BA-8803-5243-A24D-FF3D42F7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00128" y="152564"/>
              <a:ext cx="1625600" cy="16256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DAAF97C2-556F-FA40-91A5-334AC024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1731" y="1866560"/>
              <a:ext cx="1625600" cy="16256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112E7A-20FA-4E48-8681-05618761819B}"/>
                </a:ext>
              </a:extLst>
            </p:cNvPr>
            <p:cNvSpPr/>
            <p:nvPr/>
          </p:nvSpPr>
          <p:spPr>
            <a:xfrm>
              <a:off x="7586952" y="1713996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Fried chicken</a:t>
              </a:r>
              <a:endParaRPr lang="en-US" sz="16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AFC824-73D6-F94B-91A6-95A45FE6CD2F}"/>
                </a:ext>
              </a:extLst>
            </p:cNvPr>
            <p:cNvSpPr/>
            <p:nvPr/>
          </p:nvSpPr>
          <p:spPr>
            <a:xfrm>
              <a:off x="6385951" y="171399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Cupcake</a:t>
              </a:r>
              <a:endParaRPr lang="en-US" sz="16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6EFC77-007D-E842-9040-60C1475DB4F5}"/>
                </a:ext>
              </a:extLst>
            </p:cNvPr>
            <p:cNvSpPr/>
            <p:nvPr/>
          </p:nvSpPr>
          <p:spPr>
            <a:xfrm>
              <a:off x="4901222" y="1713996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Pineapple</a:t>
              </a:r>
              <a:endParaRPr lang="en-US" sz="16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84FBF7-BEDC-4345-A585-D005B78CB972}"/>
                </a:ext>
              </a:extLst>
            </p:cNvPr>
            <p:cNvSpPr/>
            <p:nvPr/>
          </p:nvSpPr>
          <p:spPr>
            <a:xfrm>
              <a:off x="3430117" y="1713996"/>
              <a:ext cx="1300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Strawberry</a:t>
              </a:r>
              <a:endParaRPr lang="en-US" sz="1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E4FB5DB-9D86-BC4E-9744-6E59C2A5D27C}"/>
                </a:ext>
              </a:extLst>
            </p:cNvPr>
            <p:cNvSpPr/>
            <p:nvPr/>
          </p:nvSpPr>
          <p:spPr>
            <a:xfrm>
              <a:off x="2266787" y="1713996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Moon</a:t>
              </a:r>
              <a:endParaRPr lang="en-US" sz="16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5D4B59E-E108-AA4B-91A6-E462D53AA5B2}"/>
                </a:ext>
              </a:extLst>
            </p:cNvPr>
            <p:cNvSpPr/>
            <p:nvPr/>
          </p:nvSpPr>
          <p:spPr>
            <a:xfrm>
              <a:off x="7926789" y="0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Cookie</a:t>
              </a:r>
              <a:endParaRPr lang="en-US" sz="16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8F725F5-8DAA-1543-9835-78BA5B758019}"/>
                </a:ext>
              </a:extLst>
            </p:cNvPr>
            <p:cNvSpPr/>
            <p:nvPr/>
          </p:nvSpPr>
          <p:spPr>
            <a:xfrm>
              <a:off x="6462096" y="0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Orange</a:t>
              </a:r>
              <a:endParaRPr lang="en-US" sz="16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01D1057-6837-754F-9700-50FEDA488A4C}"/>
                </a:ext>
              </a:extLst>
            </p:cNvPr>
            <p:cNvSpPr/>
            <p:nvPr/>
          </p:nvSpPr>
          <p:spPr>
            <a:xfrm>
              <a:off x="4805042" y="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Watermelon</a:t>
              </a:r>
              <a:endParaRPr lang="en-US" sz="16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61A563F-AF15-9D41-9715-B555CC0B256D}"/>
                </a:ext>
              </a:extLst>
            </p:cNvPr>
            <p:cNvSpPr/>
            <p:nvPr/>
          </p:nvSpPr>
          <p:spPr>
            <a:xfrm>
              <a:off x="3622478" y="0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Soccer</a:t>
              </a:r>
              <a:endParaRPr lang="en-US" sz="16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DF746CD-6271-4241-943B-D29B012E1E59}"/>
                </a:ext>
              </a:extLst>
            </p:cNvPr>
            <p:cNvSpPr/>
            <p:nvPr/>
          </p:nvSpPr>
          <p:spPr>
            <a:xfrm>
              <a:off x="2016718" y="0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Basketball</a:t>
              </a:r>
              <a:endParaRPr lang="en-US" sz="1600" dirty="0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5354" y="155190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4244" y="155190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63134" y="155190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2024" y="155190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40916" y="155190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79027" y="155190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73419" y="1625130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05419" y="1625130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37419" y="1625130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9419" y="1625130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801419" y="1625130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5279" y="1625130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4413" y="3626181"/>
            <a:ext cx="1825888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1188118" y="10556000"/>
            <a:ext cx="15492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8759686" y="0"/>
            <a:ext cx="0" cy="35001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8764417" y="3102656"/>
            <a:ext cx="9463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(Latent code-conditioned) Image-to-Image Translation</a:t>
            </a:r>
            <a:endParaRPr lang="en-US" sz="2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765DD2-1393-C144-AF7D-19B04A28FFCD}"/>
              </a:ext>
            </a:extLst>
          </p:cNvPr>
          <p:cNvSpPr/>
          <p:nvPr/>
        </p:nvSpPr>
        <p:spPr>
          <a:xfrm>
            <a:off x="1416387" y="1339496"/>
            <a:ext cx="542414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0328919" y="50951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10328919" y="197945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59810" y="3102656"/>
            <a:ext cx="844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975EEFB-EA76-2840-94C7-B205CBAED3C0}"/>
              </a:ext>
            </a:extLst>
          </p:cNvPr>
          <p:cNvSpPr/>
          <p:nvPr/>
        </p:nvSpPr>
        <p:spPr>
          <a:xfrm>
            <a:off x="0" y="7027343"/>
            <a:ext cx="1828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Task-conditioned Multitask Image-to-Image Translation</a:t>
            </a:r>
            <a:endParaRPr lang="en-US" sz="2400" b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C255F0B-34F2-D34F-9BB9-3E077F1F898E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4458352" y="3795931"/>
            <a:ext cx="3701310" cy="2779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FE57886-1E9B-8D44-876A-F0218F4D21D2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10635915" y="3795930"/>
            <a:ext cx="3701310" cy="278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DCD676D-602D-A84B-8411-8F191FDE7FED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5220102" y="3795929"/>
            <a:ext cx="4919887" cy="2784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D57FD16-94D5-8C47-9A19-D52F82C5DDCF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139209" y="3795929"/>
            <a:ext cx="4919887" cy="2784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FCEE6FA-6C54-B346-A442-79B689F138F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033420" y="1625130"/>
            <a:ext cx="1387280" cy="138728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13EEFB-F901-4B4F-A56F-1D0B97C22F4D}"/>
              </a:ext>
            </a:extLst>
          </p:cNvPr>
          <p:cNvSpPr/>
          <p:nvPr/>
        </p:nvSpPr>
        <p:spPr>
          <a:xfrm>
            <a:off x="1893670" y="6610406"/>
            <a:ext cx="1410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Label map</a:t>
            </a:r>
            <a:endParaRPr lang="en-US" sz="2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6E737A-62A8-CE40-B55C-240A79617DC5}"/>
              </a:ext>
            </a:extLst>
          </p:cNvPr>
          <p:cNvSpPr/>
          <p:nvPr/>
        </p:nvSpPr>
        <p:spPr>
          <a:xfrm>
            <a:off x="6134590" y="6610406"/>
            <a:ext cx="3090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Synthesized Street scene</a:t>
            </a:r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1970FF-93C0-C248-A829-C821A42F9148}"/>
              </a:ext>
            </a:extLst>
          </p:cNvPr>
          <p:cNvSpPr/>
          <p:nvPr/>
        </p:nvSpPr>
        <p:spPr>
          <a:xfrm>
            <a:off x="11773875" y="6610406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Day image</a:t>
            </a:r>
            <a:endParaRPr lang="en-US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702E12-60F8-EE4B-B2A3-CDEAFDA49532}"/>
              </a:ext>
            </a:extLst>
          </p:cNvPr>
          <p:cNvSpPr/>
          <p:nvPr/>
        </p:nvSpPr>
        <p:spPr>
          <a:xfrm>
            <a:off x="14783590" y="6610406"/>
            <a:ext cx="3050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Synthesized Night image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399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411D8-17B0-1B45-9F9B-473C8DCA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58" y="162745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8732BC-B05A-8B4D-859A-9FB67F39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678" y="162745"/>
            <a:ext cx="16256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0E3544-E3CE-CA49-8F61-1299BAAC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18" y="162745"/>
            <a:ext cx="1625600" cy="162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69A657-7751-344F-86ED-C58F7EE4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2663" y="162745"/>
            <a:ext cx="16256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48809-E527-BA42-87FF-55B8690BD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618" y="162745"/>
            <a:ext cx="1625600" cy="162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50642A-9A2F-6A45-9E59-13D48DD0F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703" y="162745"/>
            <a:ext cx="1625600" cy="1625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233B33-A0C3-2147-AB3D-C673FC3C2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9673" y="162745"/>
            <a:ext cx="1625600" cy="1625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5AC758-B815-C544-B370-BD5F73565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2633" y="162745"/>
            <a:ext cx="1625600" cy="1625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DB07BA-8803-5243-A24D-FF3D42F79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9688" y="162745"/>
            <a:ext cx="1625600" cy="1625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2320" y="162745"/>
            <a:ext cx="1625600" cy="1625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AAF97C2-556F-FA40-91A5-334AC02405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12648" y="162745"/>
            <a:ext cx="1625600" cy="16256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3112E7A-20FA-4E48-8681-05618761819B}"/>
              </a:ext>
            </a:extLst>
          </p:cNvPr>
          <p:cNvSpPr/>
          <p:nvPr/>
        </p:nvSpPr>
        <p:spPr>
          <a:xfrm>
            <a:off x="15153279" y="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Fried chicken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AFC824-73D6-F94B-91A6-95A45FE6CD2F}"/>
              </a:ext>
            </a:extLst>
          </p:cNvPr>
          <p:cNvSpPr/>
          <p:nvPr/>
        </p:nvSpPr>
        <p:spPr>
          <a:xfrm>
            <a:off x="13915053" y="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Cupcake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6EFC77-007D-E842-9040-60C1475DB4F5}"/>
              </a:ext>
            </a:extLst>
          </p:cNvPr>
          <p:cNvSpPr/>
          <p:nvPr/>
        </p:nvSpPr>
        <p:spPr>
          <a:xfrm>
            <a:off x="12413742" y="0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Pineapple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84FBF7-BEDC-4345-A585-D005B78CB972}"/>
              </a:ext>
            </a:extLst>
          </p:cNvPr>
          <p:cNvSpPr/>
          <p:nvPr/>
        </p:nvSpPr>
        <p:spPr>
          <a:xfrm>
            <a:off x="10925255" y="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Strawberry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E4FB5DB-9D86-BC4E-9744-6E59C2A5D27C}"/>
              </a:ext>
            </a:extLst>
          </p:cNvPr>
          <p:cNvSpPr/>
          <p:nvPr/>
        </p:nvSpPr>
        <p:spPr>
          <a:xfrm>
            <a:off x="9744545" y="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Moon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5D4B59E-E108-AA4B-91A6-E462D53AA5B2}"/>
              </a:ext>
            </a:extLst>
          </p:cNvPr>
          <p:cNvSpPr/>
          <p:nvPr/>
        </p:nvSpPr>
        <p:spPr>
          <a:xfrm>
            <a:off x="8301113" y="2562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Cookie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F725F5-8DAA-1543-9835-78BA5B758019}"/>
              </a:ext>
            </a:extLst>
          </p:cNvPr>
          <p:cNvSpPr/>
          <p:nvPr/>
        </p:nvSpPr>
        <p:spPr>
          <a:xfrm>
            <a:off x="6819038" y="256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Orange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01D1057-6837-754F-9700-50FEDA488A4C}"/>
              </a:ext>
            </a:extLst>
          </p:cNvPr>
          <p:cNvSpPr/>
          <p:nvPr/>
        </p:nvSpPr>
        <p:spPr>
          <a:xfrm>
            <a:off x="5144602" y="256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Watermelon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61A563F-AF15-9D41-9715-B555CC0B256D}"/>
              </a:ext>
            </a:extLst>
          </p:cNvPr>
          <p:cNvSpPr/>
          <p:nvPr/>
        </p:nvSpPr>
        <p:spPr>
          <a:xfrm>
            <a:off x="3944656" y="256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Soccer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F746CD-6271-4241-943B-D29B012E1E59}"/>
              </a:ext>
            </a:extLst>
          </p:cNvPr>
          <p:cNvSpPr/>
          <p:nvPr/>
        </p:nvSpPr>
        <p:spPr>
          <a:xfrm>
            <a:off x="2321516" y="256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Basketball</a:t>
            </a:r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9076" y="2066516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228162" y="2577356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66856" y="2066516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5746" y="2065049"/>
            <a:ext cx="1387280" cy="13872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E234573-BB77-3341-A051-E56592A6EE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029720" y="6106853"/>
            <a:ext cx="1387280" cy="13872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905798F-5BF3-5F4F-8E79-ABAACAC020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972661" y="4452422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221" y="2061263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69088" y="2032494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688043" y="2032494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06998" y="2032494"/>
            <a:ext cx="1387280" cy="138728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AD4C3E60-6151-0E4F-B989-C93342E432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955966" y="7731203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25953" y="2032494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344908" y="2032494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67498" y="2032494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31957" y="2009194"/>
            <a:ext cx="1670022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1027697" y="10686898"/>
            <a:ext cx="15492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-2228162" y="2992297"/>
            <a:ext cx="0" cy="700167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31219" y="3406153"/>
            <a:ext cx="16700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Image-to-Image Translation</a:t>
            </a:r>
            <a:endParaRPr lang="en-US" sz="2400" b="1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CE566E8-8758-4F43-A3D8-1601C57C5C4C}"/>
              </a:ext>
            </a:extLst>
          </p:cNvPr>
          <p:cNvSpPr/>
          <p:nvPr/>
        </p:nvSpPr>
        <p:spPr>
          <a:xfrm>
            <a:off x="31219" y="6086663"/>
            <a:ext cx="16489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Disjoint Multitask Image-to-Image Translation</a:t>
            </a:r>
            <a:endParaRPr lang="en-US" sz="2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765DD2-1393-C144-AF7D-19B04A28FFCD}"/>
              </a:ext>
            </a:extLst>
          </p:cNvPr>
          <p:cNvSpPr/>
          <p:nvPr/>
        </p:nvSpPr>
        <p:spPr>
          <a:xfrm>
            <a:off x="1593546" y="594023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640835" y="2373381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9982705" y="2409113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id="{366A71C4-73DD-4C4D-A9B3-C087D28812A7}"/>
              </a:ext>
            </a:extLst>
          </p:cNvPr>
          <p:cNvSpPr/>
          <p:nvPr/>
        </p:nvSpPr>
        <p:spPr>
          <a:xfrm>
            <a:off x="3774481" y="4657449"/>
            <a:ext cx="514461" cy="72372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8033B23-A51E-6643-89A8-6CCD1D37CCD2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4501183" y="4071193"/>
            <a:ext cx="3531020" cy="198371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39F8B10-0F44-2A4B-BAF4-220EC408B481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31221" y="4071193"/>
            <a:ext cx="3531020" cy="198371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5481E84-53C1-3241-81BB-14DFA92A1238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12989666" y="4071193"/>
            <a:ext cx="3531020" cy="198371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EF03A64-1EFB-BB4F-9481-8AB59253E114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8508358" y="4071193"/>
            <a:ext cx="3531020" cy="1983719"/>
          </a:xfrm>
          <a:prstGeom prst="rect">
            <a:avLst/>
          </a:prstGeom>
        </p:spPr>
      </p:pic>
      <p:sp>
        <p:nvSpPr>
          <p:cNvPr id="106" name="Right Arrow 105">
            <a:extLst>
              <a:ext uri="{FF2B5EF4-FFF2-40B4-BE49-F238E27FC236}">
                <a16:creationId xmlns:a16="http://schemas.microsoft.com/office/drawing/2014/main" id="{BD2EA635-4CD4-234C-8808-DB47B240F98C}"/>
              </a:ext>
            </a:extLst>
          </p:cNvPr>
          <p:cNvSpPr/>
          <p:nvPr/>
        </p:nvSpPr>
        <p:spPr>
          <a:xfrm>
            <a:off x="12262964" y="4657449"/>
            <a:ext cx="514461" cy="72372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3945949" y="1547529"/>
            <a:ext cx="984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CFF3896-F6E5-E643-A863-5E2C35CACF7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77966" y="2066516"/>
            <a:ext cx="1387280" cy="138728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43AA4E2-9C91-684F-9F5B-DA709D80E5A6}"/>
              </a:ext>
            </a:extLst>
          </p:cNvPr>
          <p:cNvCxnSpPr>
            <a:cxnSpLocks/>
          </p:cNvCxnSpPr>
          <p:nvPr/>
        </p:nvCxnSpPr>
        <p:spPr>
          <a:xfrm>
            <a:off x="31219" y="3917499"/>
            <a:ext cx="1670022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65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BD7288-2CC0-4C4F-92CF-91854677804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59218" y="4686300"/>
            <a:ext cx="1627632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8C1AB-BC02-574F-BF0B-9A16E0D50C8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20" y="4686300"/>
            <a:ext cx="162763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463255-4DE9-9040-8E50-8B084194A87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59218" y="3553995"/>
            <a:ext cx="1627632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18C8C-B739-4B48-B275-D8546B3B0AC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20" y="3553995"/>
            <a:ext cx="1627632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591E95-23B6-C549-97F8-FBC992E154A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59218" y="2416342"/>
            <a:ext cx="1627632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0CD25-E32B-824B-9FAA-9627E37B83D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77420" y="2416342"/>
            <a:ext cx="1627632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7D8CC1-F894-F843-B2F3-A6826F1D072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459218" y="1320131"/>
            <a:ext cx="1627632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DCA2D5-74BC-784D-8FB7-E9D436383AB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377420" y="1320131"/>
            <a:ext cx="1627632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4724D8-A9FB-8144-AD2E-EBEB7D9FF55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59218" y="223920"/>
            <a:ext cx="1627632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A4EC74-CE45-994F-B8C9-2B37743B75C4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377420" y="223920"/>
            <a:ext cx="1627632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D367EC-F521-A749-BBF9-7E21788E366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46298" y="2416342"/>
            <a:ext cx="1627632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5A2793-D046-E540-BFD0-C8D1E247925E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8326" y="2416342"/>
            <a:ext cx="1627632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73AF3D-C9A3-784A-A7CC-F2B356327626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346298" y="1320131"/>
            <a:ext cx="1627632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F6E067-F50B-3D4C-8135-6CE07FC2A63E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88326" y="1320131"/>
            <a:ext cx="1627632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5C1C5D-0BFF-D84F-9B84-FB7A776EE8E3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346298" y="223920"/>
            <a:ext cx="1627632" cy="914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65628B4-C775-1B48-9B2E-FB1BCC2273DE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8326" y="223920"/>
            <a:ext cx="162763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23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E17490-3B1C-8E47-A531-D69F222971EC}"/>
              </a:ext>
            </a:extLst>
          </p:cNvPr>
          <p:cNvSpPr/>
          <p:nvPr/>
        </p:nvSpPr>
        <p:spPr>
          <a:xfrm>
            <a:off x="5069305" y="8493978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basketball_11 , chicken_2 , cookie_13 , cupcake_27 , moon_15, orange_17 , pineapple_2, soccer_18, strawberry_1 , watermelon_17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3D1D2-DEEF-8A44-8675-BE7D24D0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7" y="4397891"/>
            <a:ext cx="16256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94264-5A1B-3E4E-8713-0BE5C70C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066" y="2772291"/>
            <a:ext cx="1625600" cy="162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41500-D127-B64A-AA78-179DBB56A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355" y="1146691"/>
            <a:ext cx="1625600" cy="162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E8E569-0787-1949-85B9-81A6F6AD7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70" y="1146691"/>
            <a:ext cx="16256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31F3EC-CB21-DE4D-88DC-8DAE14E3A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585" y="1146691"/>
            <a:ext cx="1625600" cy="162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70DEC-E73A-8C41-BDF8-3E7B0074A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200" y="1146691"/>
            <a:ext cx="1625600" cy="162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656AC9-CA11-5041-B130-3F499AFE1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0815" y="1146691"/>
            <a:ext cx="1625600" cy="162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B1A6D9-7ABE-D04D-A194-659E60D94C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0430" y="1146691"/>
            <a:ext cx="1625600" cy="162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2F2B47-B7ED-9D4E-9F47-C608EE2DCD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0045" y="1146691"/>
            <a:ext cx="1625600" cy="162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B305E5-FE55-8941-A96F-1E4B036B49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69660" y="1146691"/>
            <a:ext cx="1625600" cy="162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12B75-E942-454E-B7D9-E2C76C570D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29275" y="1146691"/>
            <a:ext cx="1625600" cy="1625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69C105-1F4C-D845-923D-BB40120C00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88890" y="1146691"/>
            <a:ext cx="1625600" cy="162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F2DAC2-9F4B-D44F-8D10-863AEE7F68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48505" y="1146691"/>
            <a:ext cx="1625600" cy="1625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479503-BE54-A145-BEEB-F2381DEBFC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167" y="2772291"/>
            <a:ext cx="1625600" cy="1625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248FC7E-5784-F14C-AAD2-6DA7B4381F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0167" y="1146691"/>
            <a:ext cx="1625600" cy="1625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4BF9C3D-B1F7-134E-BB95-18A576F31790}"/>
              </a:ext>
            </a:extLst>
          </p:cNvPr>
          <p:cNvSpPr/>
          <p:nvPr/>
        </p:nvSpPr>
        <p:spPr>
          <a:xfrm>
            <a:off x="4572000" y="3296841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'</a:t>
            </a:r>
            <a:r>
              <a:rPr lang="en-US" dirty="0" err="1"/>
              <a:t>perclass</a:t>
            </a:r>
            <a:r>
              <a:rPr lang="en-US" dirty="0"/>
              <a:t>'</a:t>
            </a:r>
          </a:p>
          <a:p>
            <a:r>
              <a:rPr lang="en-US" dirty="0"/>
              <a:t>	'</a:t>
            </a:r>
            <a:r>
              <a:rPr lang="en-US" dirty="0" err="1"/>
              <a:t>our_baseline_input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our_baseline_all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acgan_baseline_input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acgan_baseline_all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block_gated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gated_channel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block_gated_affine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gated_channel_affine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adain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munit_baseline_input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munit_baseline_all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gated_channel_munit</a:t>
            </a:r>
            <a:r>
              <a:rPr lang="en-US" dirty="0"/>
              <a:t>',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58D873-4EEA-1440-9BDF-20D193B99A45}"/>
              </a:ext>
            </a:extLst>
          </p:cNvPr>
          <p:cNvSpPr/>
          <p:nvPr/>
        </p:nvSpPr>
        <p:spPr>
          <a:xfrm>
            <a:off x="1700356" y="559108"/>
            <a:ext cx="966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Ground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Truth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6D8BE9-8BF2-1F42-8297-D84FE72F921B}"/>
              </a:ext>
            </a:extLst>
          </p:cNvPr>
          <p:cNvSpPr/>
          <p:nvPr/>
        </p:nvSpPr>
        <p:spPr>
          <a:xfrm>
            <a:off x="2855008" y="559108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(Input)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D3DE96-23E4-DB42-ADA3-36DD4748831E}"/>
              </a:ext>
            </a:extLst>
          </p:cNvPr>
          <p:cNvSpPr/>
          <p:nvPr/>
        </p:nvSpPr>
        <p:spPr>
          <a:xfrm>
            <a:off x="3918919" y="559108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(All)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650A57-2843-9E47-A707-701E661F3CCE}"/>
              </a:ext>
            </a:extLst>
          </p:cNvPr>
          <p:cNvSpPr/>
          <p:nvPr/>
        </p:nvSpPr>
        <p:spPr>
          <a:xfrm>
            <a:off x="4798980" y="559108"/>
            <a:ext cx="14526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 (In)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+ Aux-Class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5A060F-50BE-D049-A715-DA128E9F4B9B}"/>
              </a:ext>
            </a:extLst>
          </p:cNvPr>
          <p:cNvSpPr/>
          <p:nvPr/>
        </p:nvSpPr>
        <p:spPr>
          <a:xfrm>
            <a:off x="6261048" y="559108"/>
            <a:ext cx="838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Block-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Gate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34E44D-8453-314A-B602-F1677B10FD14}"/>
              </a:ext>
            </a:extLst>
          </p:cNvPr>
          <p:cNvSpPr/>
          <p:nvPr/>
        </p:nvSpPr>
        <p:spPr>
          <a:xfrm>
            <a:off x="7320129" y="559107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Channel-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Gate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7BCADC-F4AF-9A46-A7FB-62603EC3B38A}"/>
              </a:ext>
            </a:extLst>
          </p:cNvPr>
          <p:cNvSpPr/>
          <p:nvPr/>
        </p:nvSpPr>
        <p:spPr>
          <a:xfrm>
            <a:off x="8381139" y="559107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Helvetica Light" panose="020B0403020202020204" pitchFamily="34" charset="0"/>
              </a:rPr>
              <a:t>BlockGate</a:t>
            </a:r>
            <a:endParaRPr lang="en-US" dirty="0">
              <a:latin typeface="Helvetica Light" panose="020B0403020202020204" pitchFamily="34" charset="0"/>
            </a:endParaRP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(with bias)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31941-A4FF-8243-B018-0A62ADDC9FB7}"/>
              </a:ext>
            </a:extLst>
          </p:cNvPr>
          <p:cNvSpPr/>
          <p:nvPr/>
        </p:nvSpPr>
        <p:spPr>
          <a:xfrm>
            <a:off x="9591889" y="559106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Helvetica Light" panose="020B0403020202020204" pitchFamily="34" charset="0"/>
              </a:rPr>
              <a:t>ChnGate</a:t>
            </a:r>
            <a:endParaRPr lang="en-US" dirty="0">
              <a:latin typeface="Helvetica Light" panose="020B0403020202020204" pitchFamily="34" charset="0"/>
            </a:endParaRP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(with bias)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244B49-E6F1-9B4F-9C2F-52E19FF48DDC}"/>
              </a:ext>
            </a:extLst>
          </p:cNvPr>
          <p:cNvSpPr/>
          <p:nvPr/>
        </p:nvSpPr>
        <p:spPr>
          <a:xfrm>
            <a:off x="10907079" y="69975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Helvetica Light" panose="020B0403020202020204" pitchFamily="34" charset="0"/>
              </a:rPr>
              <a:t>AdaIn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F4D225-E7F2-8741-AAA3-FED9DA82264C}"/>
              </a:ext>
            </a:extLst>
          </p:cNvPr>
          <p:cNvSpPr/>
          <p:nvPr/>
        </p:nvSpPr>
        <p:spPr>
          <a:xfrm>
            <a:off x="12013876" y="559106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(Input)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15A70B-9F46-5644-90C5-18BB152545DB}"/>
              </a:ext>
            </a:extLst>
          </p:cNvPr>
          <p:cNvSpPr/>
          <p:nvPr/>
        </p:nvSpPr>
        <p:spPr>
          <a:xfrm>
            <a:off x="13173979" y="572780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(All)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1AE142-39CC-154A-A987-245369DEF9A3}"/>
              </a:ext>
            </a:extLst>
          </p:cNvPr>
          <p:cNvSpPr/>
          <p:nvPr/>
        </p:nvSpPr>
        <p:spPr>
          <a:xfrm>
            <a:off x="14255013" y="586556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Channel-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Gate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C349E8-06A7-5846-B8D3-5B5CFB095924}"/>
              </a:ext>
            </a:extLst>
          </p:cNvPr>
          <p:cNvSpPr/>
          <p:nvPr/>
        </p:nvSpPr>
        <p:spPr>
          <a:xfrm>
            <a:off x="15397959" y="586556"/>
            <a:ext cx="12234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Per-class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26628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16BAC-2C8D-CF46-BDA4-C8B5A611A183}"/>
              </a:ext>
            </a:extLst>
          </p:cNvPr>
          <p:cNvSpPr/>
          <p:nvPr/>
        </p:nvSpPr>
        <p:spPr>
          <a:xfrm>
            <a:off x="11919283" y="7643161"/>
            <a:ext cx="118069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channel_gated</a:t>
            </a:r>
            <a:r>
              <a:rPr lang="en-US" dirty="0"/>
              <a:t>/cityscapes_95_real_A}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munit_baseline_all</a:t>
            </a:r>
            <a:r>
              <a:rPr lang="en-US" dirty="0"/>
              <a:t>/cityscapes_95_fake_B}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our_baseline_all</a:t>
            </a:r>
            <a:r>
              <a:rPr lang="en-US" dirty="0"/>
              <a:t>/cityscapes_95_fake_B} &amp; 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acgan_baseline_all</a:t>
            </a:r>
            <a:r>
              <a:rPr lang="en-US" dirty="0"/>
              <a:t>/cityscapes_95_fake_B}&amp;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channel_gated</a:t>
            </a:r>
            <a:r>
              <a:rPr lang="en-US" dirty="0"/>
              <a:t>/cityscapes_95_fake_B} \\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final_images</a:t>
            </a:r>
            <a:r>
              <a:rPr lang="en-US" dirty="0"/>
              <a:t>/</a:t>
            </a:r>
            <a:r>
              <a:rPr lang="en-US" dirty="0" err="1"/>
              <a:t>channel_gated</a:t>
            </a:r>
            <a:r>
              <a:rPr lang="en-US" dirty="0"/>
              <a:t>/night2day_35_3106_to_3109_real_A.jpg}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munit_baseline_all</a:t>
            </a:r>
            <a:r>
              <a:rPr lang="en-US" dirty="0"/>
              <a:t>/night2day_35_3106_to_3109_fake_B}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our_baseline_all</a:t>
            </a:r>
            <a:r>
              <a:rPr lang="en-US" dirty="0"/>
              <a:t>/night2day_35_3106_to_3109_fake_B}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acgan_baseline_all</a:t>
            </a:r>
            <a:r>
              <a:rPr lang="en-US" dirty="0"/>
              <a:t>/night2day_35_3106_to_3109_fake_B} &amp; 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channel_gated</a:t>
            </a:r>
            <a:r>
              <a:rPr lang="en-US" dirty="0"/>
              <a:t>/night2day_35_3106_to_3109_fake_B}\\</a:t>
            </a:r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0E9D0-1EC2-D246-BFA9-9C65F47F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556" y="19882"/>
            <a:ext cx="3566160" cy="2005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CB4BF-224A-1941-BFD4-03D7DCAC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56" y="19882"/>
            <a:ext cx="3566160" cy="2005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94091-4667-2845-AD85-B2BAC49FD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56" y="19882"/>
            <a:ext cx="3566160" cy="2005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13E51B-F7F0-A243-B1F9-43EB370C4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0156" y="19882"/>
            <a:ext cx="3566160" cy="2005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40F92-E5D0-3348-B53E-D62B7449C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6" y="19882"/>
            <a:ext cx="3566160" cy="20059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56139-A836-1744-9112-6A4306DFF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0156" y="2181841"/>
            <a:ext cx="3566160" cy="26744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900D78-1305-7544-8BB5-CD7C418E5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0292" y="2181841"/>
            <a:ext cx="3566160" cy="26744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9ECE54-CB29-564C-B9D7-83BF7C184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0429" y="2181841"/>
            <a:ext cx="3566160" cy="2674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61D920-3781-FB47-AF75-6A5EB5C8DC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0566" y="2181841"/>
            <a:ext cx="3566160" cy="2674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A5E08C6-FB12-674B-8411-C24D20507E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03" y="2181841"/>
            <a:ext cx="3566160" cy="26744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40B3F0-69BC-514E-97D6-9AC135B75DB2}"/>
              </a:ext>
            </a:extLst>
          </p:cNvPr>
          <p:cNvSpPr/>
          <p:nvPr/>
        </p:nvSpPr>
        <p:spPr>
          <a:xfrm>
            <a:off x="30703" y="5070991"/>
            <a:ext cx="3566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Input</a:t>
            </a:r>
            <a:endParaRPr lang="en-US" sz="2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C08020-A143-704F-B330-F7DC84B6682F}"/>
              </a:ext>
            </a:extLst>
          </p:cNvPr>
          <p:cNvSpPr/>
          <p:nvPr/>
        </p:nvSpPr>
        <p:spPr>
          <a:xfrm>
            <a:off x="3697356" y="4886325"/>
            <a:ext cx="356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Helvetica Light" panose="020B0403020202020204" pitchFamily="34" charset="0"/>
              </a:rPr>
              <a:t>EncDec</a:t>
            </a:r>
            <a:endParaRPr lang="en-US" sz="2400" b="1" dirty="0">
              <a:latin typeface="Helvetica Light" panose="020B0403020202020204" pitchFamily="34" charset="0"/>
            </a:endParaRPr>
          </a:p>
          <a:p>
            <a:pPr algn="ctr"/>
            <a:r>
              <a:rPr lang="en-US" sz="2400" b="1" dirty="0" err="1">
                <a:latin typeface="Helvetica Light" panose="020B0403020202020204" pitchFamily="34" charset="0"/>
              </a:rPr>
              <a:t>Concat</a:t>
            </a:r>
            <a:r>
              <a:rPr lang="en-US" sz="2400" b="1" dirty="0">
                <a:latin typeface="Helvetica Light" panose="020B0403020202020204" pitchFamily="34" charset="0"/>
              </a:rPr>
              <a:t> (All)</a:t>
            </a:r>
            <a:endParaRPr lang="en-US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0A3299-38EC-3E40-B7CF-48ABCC982F82}"/>
              </a:ext>
            </a:extLst>
          </p:cNvPr>
          <p:cNvSpPr/>
          <p:nvPr/>
        </p:nvSpPr>
        <p:spPr>
          <a:xfrm>
            <a:off x="7350429" y="4886325"/>
            <a:ext cx="356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SkinnyResNet</a:t>
            </a:r>
          </a:p>
          <a:p>
            <a:pPr algn="ctr"/>
            <a:r>
              <a:rPr lang="en-US" sz="2400" b="1" dirty="0" err="1">
                <a:latin typeface="Helvetica Light" panose="020B0403020202020204" pitchFamily="34" charset="0"/>
              </a:rPr>
              <a:t>Concat</a:t>
            </a:r>
            <a:r>
              <a:rPr lang="en-US" sz="2400" b="1" dirty="0">
                <a:latin typeface="Helvetica Light" panose="020B0403020202020204" pitchFamily="34" charset="0"/>
              </a:rPr>
              <a:t> (All)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31725-B4B3-6446-B947-94A3B2E9A040}"/>
              </a:ext>
            </a:extLst>
          </p:cNvPr>
          <p:cNvSpPr/>
          <p:nvPr/>
        </p:nvSpPr>
        <p:spPr>
          <a:xfrm>
            <a:off x="11017082" y="4886325"/>
            <a:ext cx="356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SkinnyResNet</a:t>
            </a:r>
          </a:p>
          <a:p>
            <a:pPr algn="ctr"/>
            <a:r>
              <a:rPr lang="en-US" sz="2400" b="1" dirty="0" err="1">
                <a:latin typeface="Helvetica Light" panose="020B0403020202020204" pitchFamily="34" charset="0"/>
              </a:rPr>
              <a:t>Concat</a:t>
            </a:r>
            <a:r>
              <a:rPr lang="en-US" sz="2400" b="1" dirty="0">
                <a:latin typeface="Helvetica Light" panose="020B0403020202020204" pitchFamily="34" charset="0"/>
              </a:rPr>
              <a:t> (All)+Aux Class</a:t>
            </a:r>
            <a:endParaRPr lang="en-US" sz="2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554B1D-38B8-B24C-A614-A70B4DD89EE0}"/>
              </a:ext>
            </a:extLst>
          </p:cNvPr>
          <p:cNvSpPr/>
          <p:nvPr/>
        </p:nvSpPr>
        <p:spPr>
          <a:xfrm>
            <a:off x="14670155" y="4886325"/>
            <a:ext cx="356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SkinnyResNet ChannelGate [Ours]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582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rd, colorful&#10;&#10;Description automatically generated">
            <a:extLst>
              <a:ext uri="{FF2B5EF4-FFF2-40B4-BE49-F238E27FC236}">
                <a16:creationId xmlns:a16="http://schemas.microsoft.com/office/drawing/2014/main" id="{9ED9BAB6-3454-F04E-A475-91E62D45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198" y="4811320"/>
            <a:ext cx="1625600" cy="1625600"/>
          </a:xfrm>
          <a:prstGeom prst="rect">
            <a:avLst/>
          </a:prstGeom>
        </p:spPr>
      </p:pic>
      <p:pic>
        <p:nvPicPr>
          <p:cNvPr id="9" name="Picture 8" descr="A pair of black shoes&#10;&#10;Description automatically generated">
            <a:extLst>
              <a:ext uri="{FF2B5EF4-FFF2-40B4-BE49-F238E27FC236}">
                <a16:creationId xmlns:a16="http://schemas.microsoft.com/office/drawing/2014/main" id="{81DF6EE4-C3BF-A547-A449-A4AF1CCC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489" y="4811320"/>
            <a:ext cx="1625600" cy="1625600"/>
          </a:xfrm>
          <a:prstGeom prst="rect">
            <a:avLst/>
          </a:prstGeom>
        </p:spPr>
      </p:pic>
      <p:pic>
        <p:nvPicPr>
          <p:cNvPr id="11" name="Picture 10" descr="A pair of shoes&#10;&#10;Description automatically generated">
            <a:extLst>
              <a:ext uri="{FF2B5EF4-FFF2-40B4-BE49-F238E27FC236}">
                <a16:creationId xmlns:a16="http://schemas.microsoft.com/office/drawing/2014/main" id="{0EC97648-4230-8748-BC58-D5D02024A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779" y="4811320"/>
            <a:ext cx="1625600" cy="1625600"/>
          </a:xfrm>
          <a:prstGeom prst="rect">
            <a:avLst/>
          </a:prstGeom>
        </p:spPr>
      </p:pic>
      <p:pic>
        <p:nvPicPr>
          <p:cNvPr id="13" name="Picture 12" descr="A picture containing tree&#10;&#10;Description automatically generated">
            <a:extLst>
              <a:ext uri="{FF2B5EF4-FFF2-40B4-BE49-F238E27FC236}">
                <a16:creationId xmlns:a16="http://schemas.microsoft.com/office/drawing/2014/main" id="{53323B31-AF14-0545-ADBC-423858B3F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069" y="4811320"/>
            <a:ext cx="1625600" cy="162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4C4A14-4069-7A4F-ADC4-86EB435BE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360" y="4811320"/>
            <a:ext cx="1625600" cy="1625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4536E1-680B-F04E-A3C0-D6F48477862A}"/>
              </a:ext>
            </a:extLst>
          </p:cNvPr>
          <p:cNvSpPr/>
          <p:nvPr/>
        </p:nvSpPr>
        <p:spPr>
          <a:xfrm>
            <a:off x="1575360" y="6708162"/>
            <a:ext cx="1529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Partial Outline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097296-8337-9D43-8BDA-8CF536482105}"/>
              </a:ext>
            </a:extLst>
          </p:cNvPr>
          <p:cNvSpPr/>
          <p:nvPr/>
        </p:nvSpPr>
        <p:spPr>
          <a:xfrm>
            <a:off x="3184467" y="6708162"/>
            <a:ext cx="2387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Autocompleted Outline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790ABB-C123-D745-9ED0-26B825C56560}"/>
              </a:ext>
            </a:extLst>
          </p:cNvPr>
          <p:cNvSpPr/>
          <p:nvPr/>
        </p:nvSpPr>
        <p:spPr>
          <a:xfrm>
            <a:off x="5553584" y="6710724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Pix2pix(Outline)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DCCA14-96C4-1F47-9174-436981E9561E}"/>
              </a:ext>
            </a:extLst>
          </p:cNvPr>
          <p:cNvSpPr/>
          <p:nvPr/>
        </p:nvSpPr>
        <p:spPr>
          <a:xfrm>
            <a:off x="7263591" y="6708162"/>
            <a:ext cx="233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Pix2pix(Partial Outline)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540E47-E623-DF4A-9702-B634296596F5}"/>
              </a:ext>
            </a:extLst>
          </p:cNvPr>
          <p:cNvSpPr/>
          <p:nvPr/>
        </p:nvSpPr>
        <p:spPr>
          <a:xfrm>
            <a:off x="9548315" y="6708162"/>
            <a:ext cx="2181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Pix2pix(Partial Edges)</a:t>
            </a:r>
          </a:p>
        </p:txBody>
      </p:sp>
    </p:spTree>
    <p:extLst>
      <p:ext uri="{BB962C8B-B14F-4D97-AF65-F5344CB8AC3E}">
        <p14:creationId xmlns:p14="http://schemas.microsoft.com/office/powerpoint/2010/main" val="3855833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mirror, object&#10;&#10;Description automatically generated">
            <a:extLst>
              <a:ext uri="{FF2B5EF4-FFF2-40B4-BE49-F238E27FC236}">
                <a16:creationId xmlns:a16="http://schemas.microsoft.com/office/drawing/2014/main" id="{656F6DA3-FCE5-B04F-A94B-D69961E6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7" y="3136995"/>
            <a:ext cx="1625600" cy="1625600"/>
          </a:xfrm>
          <a:prstGeom prst="rect">
            <a:avLst/>
          </a:prstGeom>
        </p:spPr>
      </p:pic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502EBE40-A5EC-FD46-B63C-74B1FFC7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477" y="4996474"/>
            <a:ext cx="1625600" cy="1625600"/>
          </a:xfrm>
          <a:prstGeom prst="rect">
            <a:avLst/>
          </a:prstGeom>
        </p:spPr>
      </p:pic>
      <p:pic>
        <p:nvPicPr>
          <p:cNvPr id="11" name="Picture 10" descr="A close up of a necklace&#10;&#10;Description automatically generated">
            <a:extLst>
              <a:ext uri="{FF2B5EF4-FFF2-40B4-BE49-F238E27FC236}">
                <a16:creationId xmlns:a16="http://schemas.microsoft.com/office/drawing/2014/main" id="{8F0FECB7-202C-D743-B9D8-AD0C1D152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0402" y="3059036"/>
            <a:ext cx="1625600" cy="1625600"/>
          </a:xfrm>
          <a:prstGeom prst="rect">
            <a:avLst/>
          </a:prstGeom>
        </p:spPr>
      </p:pic>
      <p:pic>
        <p:nvPicPr>
          <p:cNvPr id="13" name="Picture 12" descr="A close up of food&#10;&#10;Description automatically generated">
            <a:extLst>
              <a:ext uri="{FF2B5EF4-FFF2-40B4-BE49-F238E27FC236}">
                <a16:creationId xmlns:a16="http://schemas.microsoft.com/office/drawing/2014/main" id="{C2AC2012-F788-7847-A626-D57E6CB35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401" y="4996474"/>
            <a:ext cx="1625600" cy="162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A1F5D-2B62-3F43-BDA4-925FCEE95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286" y="3059036"/>
            <a:ext cx="1625600" cy="1625600"/>
          </a:xfrm>
          <a:prstGeom prst="rect">
            <a:avLst/>
          </a:prstGeom>
        </p:spPr>
      </p:pic>
      <p:pic>
        <p:nvPicPr>
          <p:cNvPr id="21" name="Picture 20" descr="A picture containing looking, sky&#10;&#10;Description automatically generated">
            <a:extLst>
              <a:ext uri="{FF2B5EF4-FFF2-40B4-BE49-F238E27FC236}">
                <a16:creationId xmlns:a16="http://schemas.microsoft.com/office/drawing/2014/main" id="{5ACCBCBA-E53F-354E-9EEF-DF337A1A0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6265" y="4996474"/>
            <a:ext cx="1625600" cy="1625600"/>
          </a:xfrm>
          <a:prstGeom prst="rect">
            <a:avLst/>
          </a:prstGeom>
        </p:spPr>
      </p:pic>
      <p:pic>
        <p:nvPicPr>
          <p:cNvPr id="23" name="Picture 22" descr="A picture containing sky&#10;&#10;Description automatically generated">
            <a:extLst>
              <a:ext uri="{FF2B5EF4-FFF2-40B4-BE49-F238E27FC236}">
                <a16:creationId xmlns:a16="http://schemas.microsoft.com/office/drawing/2014/main" id="{AFCF689A-3134-D145-BFC5-C1F455CB4D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4982" y="3059036"/>
            <a:ext cx="1625600" cy="1625600"/>
          </a:xfrm>
          <a:prstGeom prst="rect">
            <a:avLst/>
          </a:prstGeom>
        </p:spPr>
      </p:pic>
      <p:pic>
        <p:nvPicPr>
          <p:cNvPr id="25" name="Picture 24" descr="A picture containing animal, invertebrate&#10;&#10;Description automatically generated">
            <a:extLst>
              <a:ext uri="{FF2B5EF4-FFF2-40B4-BE49-F238E27FC236}">
                <a16:creationId xmlns:a16="http://schemas.microsoft.com/office/drawing/2014/main" id="{A4B18B49-286C-8D4D-AF8B-0380E7FA35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7617" y="4996474"/>
            <a:ext cx="1625600" cy="1625600"/>
          </a:xfrm>
          <a:prstGeom prst="rect">
            <a:avLst/>
          </a:prstGeom>
        </p:spPr>
      </p:pic>
      <p:pic>
        <p:nvPicPr>
          <p:cNvPr id="27" name="Picture 26" descr="A picture containing sky, object, wall, indoor&#10;&#10;Description automatically generated">
            <a:extLst>
              <a:ext uri="{FF2B5EF4-FFF2-40B4-BE49-F238E27FC236}">
                <a16:creationId xmlns:a16="http://schemas.microsoft.com/office/drawing/2014/main" id="{4DDFE220-10AD-E144-9E6A-097EFE1AD0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710" y="3059036"/>
            <a:ext cx="1625600" cy="1625600"/>
          </a:xfrm>
          <a:prstGeom prst="rect">
            <a:avLst/>
          </a:prstGeom>
        </p:spPr>
      </p:pic>
      <p:pic>
        <p:nvPicPr>
          <p:cNvPr id="29" name="Picture 28" descr="A close up of an orange&#10;&#10;Description automatically generated">
            <a:extLst>
              <a:ext uri="{FF2B5EF4-FFF2-40B4-BE49-F238E27FC236}">
                <a16:creationId xmlns:a16="http://schemas.microsoft.com/office/drawing/2014/main" id="{C35F90B6-FDF3-FA42-9A86-19294B3FF2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05185" y="4996474"/>
            <a:ext cx="1625600" cy="1625600"/>
          </a:xfrm>
          <a:prstGeom prst="rect">
            <a:avLst/>
          </a:prstGeom>
        </p:spPr>
      </p:pic>
      <p:pic>
        <p:nvPicPr>
          <p:cNvPr id="31" name="Picture 30" descr="A close up of a device&#10;&#10;Description automatically generated">
            <a:extLst>
              <a:ext uri="{FF2B5EF4-FFF2-40B4-BE49-F238E27FC236}">
                <a16:creationId xmlns:a16="http://schemas.microsoft.com/office/drawing/2014/main" id="{E0FA8A30-A071-B34F-BC4C-89929FDA0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7862" y="3059036"/>
            <a:ext cx="1625600" cy="1625600"/>
          </a:xfrm>
          <a:prstGeom prst="rect">
            <a:avLst/>
          </a:prstGeom>
        </p:spPr>
      </p:pic>
      <p:pic>
        <p:nvPicPr>
          <p:cNvPr id="33" name="Picture 32" descr="A close up of a pineapple&#10;&#10;Description automatically generated">
            <a:extLst>
              <a:ext uri="{FF2B5EF4-FFF2-40B4-BE49-F238E27FC236}">
                <a16:creationId xmlns:a16="http://schemas.microsoft.com/office/drawing/2014/main" id="{05ADC454-B365-7744-BFDC-19753802CC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10049" y="4996474"/>
            <a:ext cx="1625600" cy="1625600"/>
          </a:xfrm>
          <a:prstGeom prst="rect">
            <a:avLst/>
          </a:prstGeom>
        </p:spPr>
      </p:pic>
      <p:pic>
        <p:nvPicPr>
          <p:cNvPr id="35" name="Picture 34" descr="A picture containing opener, sky, looking&#10;&#10;Description automatically generated">
            <a:extLst>
              <a:ext uri="{FF2B5EF4-FFF2-40B4-BE49-F238E27FC236}">
                <a16:creationId xmlns:a16="http://schemas.microsoft.com/office/drawing/2014/main" id="{1311981B-EB76-3241-8349-EAF623D876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09558" y="3059036"/>
            <a:ext cx="1625600" cy="1625600"/>
          </a:xfrm>
          <a:prstGeom prst="rect">
            <a:avLst/>
          </a:prstGeom>
        </p:spPr>
      </p:pic>
      <p:pic>
        <p:nvPicPr>
          <p:cNvPr id="39" name="Picture 38" descr="A close up of a necklace&#10;&#10;Description automatically generated">
            <a:extLst>
              <a:ext uri="{FF2B5EF4-FFF2-40B4-BE49-F238E27FC236}">
                <a16:creationId xmlns:a16="http://schemas.microsoft.com/office/drawing/2014/main" id="{4847338C-7749-9542-B086-2711354DD8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37014" y="3059036"/>
            <a:ext cx="1625600" cy="1625600"/>
          </a:xfrm>
          <a:prstGeom prst="rect">
            <a:avLst/>
          </a:prstGeom>
        </p:spPr>
      </p:pic>
      <p:pic>
        <p:nvPicPr>
          <p:cNvPr id="41" name="Picture 40" descr="A close up of a red fruit&#10;&#10;Description automatically generated">
            <a:extLst>
              <a:ext uri="{FF2B5EF4-FFF2-40B4-BE49-F238E27FC236}">
                <a16:creationId xmlns:a16="http://schemas.microsoft.com/office/drawing/2014/main" id="{814EFBA8-E1D2-8B47-AA2B-8717582F9F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3833" y="4996474"/>
            <a:ext cx="1625600" cy="1625600"/>
          </a:xfrm>
          <a:prstGeom prst="rect">
            <a:avLst/>
          </a:prstGeom>
        </p:spPr>
      </p:pic>
      <p:pic>
        <p:nvPicPr>
          <p:cNvPr id="43" name="Picture 42" descr="A picture containing sky&#10;&#10;Description automatically generated">
            <a:extLst>
              <a:ext uri="{FF2B5EF4-FFF2-40B4-BE49-F238E27FC236}">
                <a16:creationId xmlns:a16="http://schemas.microsoft.com/office/drawing/2014/main" id="{3E35AF35-A788-B84C-8672-F77DA34029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4134" y="3059036"/>
            <a:ext cx="1625600" cy="1625600"/>
          </a:xfrm>
          <a:prstGeom prst="rect">
            <a:avLst/>
          </a:prstGeom>
        </p:spPr>
      </p:pic>
      <p:pic>
        <p:nvPicPr>
          <p:cNvPr id="45" name="Picture 44" descr="A close up of a fruit&#10;&#10;Description automatically generated">
            <a:extLst>
              <a:ext uri="{FF2B5EF4-FFF2-40B4-BE49-F238E27FC236}">
                <a16:creationId xmlns:a16="http://schemas.microsoft.com/office/drawing/2014/main" id="{66768336-C9E4-5D40-B211-F1542EE80D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78969" y="4996474"/>
            <a:ext cx="1625600" cy="1625600"/>
          </a:xfrm>
          <a:prstGeom prst="rect">
            <a:avLst/>
          </a:prstGeom>
        </p:spPr>
      </p:pic>
      <p:pic>
        <p:nvPicPr>
          <p:cNvPr id="47" name="Picture 46" descr="A close up of a necklace&#10;&#10;Description automatically generated">
            <a:extLst>
              <a:ext uri="{FF2B5EF4-FFF2-40B4-BE49-F238E27FC236}">
                <a16:creationId xmlns:a16="http://schemas.microsoft.com/office/drawing/2014/main" id="{E918B94C-50C2-FF4A-A0D2-FE1DD6E497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82438" y="3059036"/>
            <a:ext cx="1625600" cy="1625600"/>
          </a:xfrm>
          <a:prstGeom prst="rect">
            <a:avLst/>
          </a:prstGeom>
        </p:spPr>
      </p:pic>
      <p:pic>
        <p:nvPicPr>
          <p:cNvPr id="49" name="Picture 48" descr="A picture containing orange&#10;&#10;Description automatically generated">
            <a:extLst>
              <a:ext uri="{FF2B5EF4-FFF2-40B4-BE49-F238E27FC236}">
                <a16:creationId xmlns:a16="http://schemas.microsoft.com/office/drawing/2014/main" id="{14308211-EC93-194C-B850-C957F70C54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75492" y="4592382"/>
            <a:ext cx="2433783" cy="243378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EC5253E-91E0-9C41-A51E-A59D7440EF0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8632" y="1198209"/>
            <a:ext cx="1625600" cy="1625600"/>
          </a:xfrm>
          <a:prstGeom prst="rect">
            <a:avLst/>
          </a:prstGeom>
        </p:spPr>
      </p:pic>
      <p:pic>
        <p:nvPicPr>
          <p:cNvPr id="58" name="Picture 57" descr="A bird flying in the air&#10;&#10;Description automatically generated">
            <a:extLst>
              <a:ext uri="{FF2B5EF4-FFF2-40B4-BE49-F238E27FC236}">
                <a16:creationId xmlns:a16="http://schemas.microsoft.com/office/drawing/2014/main" id="{A8186572-73F4-C044-BBE6-AA57B0A76E0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68165" y="1198209"/>
            <a:ext cx="1625600" cy="1625600"/>
          </a:xfrm>
          <a:prstGeom prst="rect">
            <a:avLst/>
          </a:prstGeom>
        </p:spPr>
      </p:pic>
      <p:pic>
        <p:nvPicPr>
          <p:cNvPr id="60" name="Picture 59" descr="A close up of a logo&#10;&#10;Description automatically generated">
            <a:extLst>
              <a:ext uri="{FF2B5EF4-FFF2-40B4-BE49-F238E27FC236}">
                <a16:creationId xmlns:a16="http://schemas.microsoft.com/office/drawing/2014/main" id="{49752C4C-A9D9-BC4E-9905-DF15093CC8C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35143" y="1198209"/>
            <a:ext cx="1625600" cy="1625600"/>
          </a:xfrm>
          <a:prstGeom prst="rect">
            <a:avLst/>
          </a:prstGeom>
        </p:spPr>
      </p:pic>
      <p:pic>
        <p:nvPicPr>
          <p:cNvPr id="62" name="Picture 61" descr="A close up of a mans face&#10;&#10;Description automatically generated">
            <a:extLst>
              <a:ext uri="{FF2B5EF4-FFF2-40B4-BE49-F238E27FC236}">
                <a16:creationId xmlns:a16="http://schemas.microsoft.com/office/drawing/2014/main" id="{A1AD94E2-BD4F-9E48-81FE-9615A089B6A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235610" y="1198209"/>
            <a:ext cx="1625600" cy="1625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834251B-E99B-C141-A313-894955CDDD9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01654" y="1198209"/>
            <a:ext cx="1625600" cy="1625600"/>
          </a:xfrm>
          <a:prstGeom prst="rect">
            <a:avLst/>
          </a:prstGeom>
        </p:spPr>
      </p:pic>
      <p:pic>
        <p:nvPicPr>
          <p:cNvPr id="66" name="Picture 65" descr="A close up of a device&#10;&#10;Description automatically generated">
            <a:extLst>
              <a:ext uri="{FF2B5EF4-FFF2-40B4-BE49-F238E27FC236}">
                <a16:creationId xmlns:a16="http://schemas.microsoft.com/office/drawing/2014/main" id="{C5A049D6-327E-B645-B70F-960B8EC3097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34676" y="1198209"/>
            <a:ext cx="1625600" cy="1625600"/>
          </a:xfrm>
          <a:prstGeom prst="rect">
            <a:avLst/>
          </a:prstGeom>
        </p:spPr>
      </p:pic>
      <p:pic>
        <p:nvPicPr>
          <p:cNvPr id="68" name="Picture 67" descr="A close up of a device&#10;&#10;Description automatically generated">
            <a:extLst>
              <a:ext uri="{FF2B5EF4-FFF2-40B4-BE49-F238E27FC236}">
                <a16:creationId xmlns:a16="http://schemas.microsoft.com/office/drawing/2014/main" id="{8AD5641F-14F1-1F4C-BE9B-B338E15D973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869102" y="1198209"/>
            <a:ext cx="1625600" cy="1625600"/>
          </a:xfrm>
          <a:prstGeom prst="rect">
            <a:avLst/>
          </a:prstGeom>
        </p:spPr>
      </p:pic>
      <p:pic>
        <p:nvPicPr>
          <p:cNvPr id="70" name="Picture 69" descr="A close up of a necklace&#10;&#10;Description automatically generated">
            <a:extLst>
              <a:ext uri="{FF2B5EF4-FFF2-40B4-BE49-F238E27FC236}">
                <a16:creationId xmlns:a16="http://schemas.microsoft.com/office/drawing/2014/main" id="{812D4967-6E88-6A48-B67E-30A56ECB596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01187" y="1198209"/>
            <a:ext cx="1625600" cy="1625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9E12418-F345-F542-BB13-6D5B3A649CD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602121" y="1198209"/>
            <a:ext cx="1625600" cy="1625600"/>
          </a:xfrm>
          <a:prstGeom prst="rect">
            <a:avLst/>
          </a:prstGeom>
        </p:spPr>
      </p:pic>
      <p:pic>
        <p:nvPicPr>
          <p:cNvPr id="74" name="Picture 73" descr="A picture containing sky&#10;&#10;Description automatically generated">
            <a:extLst>
              <a:ext uri="{FF2B5EF4-FFF2-40B4-BE49-F238E27FC236}">
                <a16:creationId xmlns:a16="http://schemas.microsoft.com/office/drawing/2014/main" id="{5914DB52-43B3-F143-80DF-260B5A9B6FC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7698" y="1277517"/>
            <a:ext cx="1625600" cy="16256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324FDD7-E76B-404C-8DB5-D68D0E38A356}"/>
              </a:ext>
            </a:extLst>
          </p:cNvPr>
          <p:cNvSpPr/>
          <p:nvPr/>
        </p:nvSpPr>
        <p:spPr>
          <a:xfrm>
            <a:off x="14800402" y="686865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Fried chicken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36F847F-333F-494D-9C4E-6AD1C153F3AF}"/>
              </a:ext>
            </a:extLst>
          </p:cNvPr>
          <p:cNvSpPr/>
          <p:nvPr/>
        </p:nvSpPr>
        <p:spPr>
          <a:xfrm>
            <a:off x="13389479" y="686865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Cupcake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250B9F-5276-5647-866C-CA33084CBDFD}"/>
              </a:ext>
            </a:extLst>
          </p:cNvPr>
          <p:cNvSpPr/>
          <p:nvPr/>
        </p:nvSpPr>
        <p:spPr>
          <a:xfrm>
            <a:off x="11733720" y="686865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Pineapple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9A855D-7876-9141-9E29-052853D4A981}"/>
              </a:ext>
            </a:extLst>
          </p:cNvPr>
          <p:cNvSpPr/>
          <p:nvPr/>
        </p:nvSpPr>
        <p:spPr>
          <a:xfrm>
            <a:off x="10102617" y="686865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Strawberry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60336D-D05E-774F-910F-843B740415FC}"/>
              </a:ext>
            </a:extLst>
          </p:cNvPr>
          <p:cNvSpPr/>
          <p:nvPr/>
        </p:nvSpPr>
        <p:spPr>
          <a:xfrm>
            <a:off x="8705323" y="68686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Moon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8146F7C-6869-4842-821A-260BE2989053}"/>
              </a:ext>
            </a:extLst>
          </p:cNvPr>
          <p:cNvSpPr/>
          <p:nvPr/>
        </p:nvSpPr>
        <p:spPr>
          <a:xfrm>
            <a:off x="7106005" y="686865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Cookie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1D1899B-7D69-2E44-9AA7-13C9FDC210BA}"/>
              </a:ext>
            </a:extLst>
          </p:cNvPr>
          <p:cNvSpPr/>
          <p:nvPr/>
        </p:nvSpPr>
        <p:spPr>
          <a:xfrm>
            <a:off x="5442567" y="6868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Orange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ECD6DEB-D923-CF49-A094-236C3DFF317F}"/>
              </a:ext>
            </a:extLst>
          </p:cNvPr>
          <p:cNvSpPr/>
          <p:nvPr/>
        </p:nvSpPr>
        <p:spPr>
          <a:xfrm>
            <a:off x="3513168" y="686865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Watermelon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35C9C2B-7A85-D642-A99A-146A4B849A4E}"/>
              </a:ext>
            </a:extLst>
          </p:cNvPr>
          <p:cNvSpPr/>
          <p:nvPr/>
        </p:nvSpPr>
        <p:spPr>
          <a:xfrm>
            <a:off x="2083906" y="686865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Soccer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0A9B967-226B-9F49-A798-6B7CC302EE1E}"/>
              </a:ext>
            </a:extLst>
          </p:cNvPr>
          <p:cNvSpPr/>
          <p:nvPr/>
        </p:nvSpPr>
        <p:spPr>
          <a:xfrm>
            <a:off x="308395" y="686865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Basketball</a:t>
            </a:r>
            <a:endParaRPr lang="en-US" dirty="0"/>
          </a:p>
        </p:txBody>
      </p:sp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56A7267C-9744-964B-AAEB-B7E168B829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19694" y="4848692"/>
            <a:ext cx="1773382" cy="17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1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FD3EDBF-172E-0640-BEFE-4A9C47C40E73}"/>
                  </a:ext>
                </a:extLst>
              </p:cNvPr>
              <p:cNvSpPr/>
              <p:nvPr/>
            </p:nvSpPr>
            <p:spPr>
              <a:xfrm>
                <a:off x="6013798" y="3839700"/>
                <a:ext cx="1210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FD3EDBF-172E-0640-BEFE-4A9C47C4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798" y="3839700"/>
                <a:ext cx="1210396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6EEDB7-D072-E74E-B8D8-AB5C51DFFAD2}"/>
              </a:ext>
            </a:extLst>
          </p:cNvPr>
          <p:cNvCxnSpPr>
            <a:cxnSpLocks/>
            <a:stCxn id="120" idx="6"/>
            <a:endCxn id="37" idx="1"/>
          </p:cNvCxnSpPr>
          <p:nvPr/>
        </p:nvCxnSpPr>
        <p:spPr>
          <a:xfrm>
            <a:off x="10583624" y="3047979"/>
            <a:ext cx="27387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4C27EF-A543-CA49-9198-7F0E7D86F4FC}"/>
              </a:ext>
            </a:extLst>
          </p:cNvPr>
          <p:cNvGrpSpPr/>
          <p:nvPr/>
        </p:nvGrpSpPr>
        <p:grpSpPr>
          <a:xfrm>
            <a:off x="9335104" y="2330830"/>
            <a:ext cx="791435" cy="400110"/>
            <a:chOff x="2333054" y="1282989"/>
            <a:chExt cx="791435" cy="400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B4A2C-727D-4E44-B162-193C95E01F04}"/>
                </a:ext>
              </a:extLst>
            </p:cNvPr>
            <p:cNvSpPr/>
            <p:nvPr/>
          </p:nvSpPr>
          <p:spPr>
            <a:xfrm rot="10800000">
              <a:off x="2373668" y="1282995"/>
              <a:ext cx="689944" cy="4000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28F09FE-6684-F041-9414-F2DB1B3EA454}"/>
                    </a:ext>
                  </a:extLst>
                </p:cNvPr>
                <p:cNvSpPr/>
                <p:nvPr/>
              </p:nvSpPr>
              <p:spPr>
                <a:xfrm>
                  <a:off x="2333054" y="1282989"/>
                  <a:ext cx="791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28F09FE-6684-F041-9414-F2DB1B3EA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054" y="1282989"/>
                  <a:ext cx="791435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65E8FF-15A5-7141-BA39-F5701229BDA0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8753941" y="3047984"/>
            <a:ext cx="1640272" cy="122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1719EA-FE4E-314E-8B36-AB2544249FDF}"/>
                  </a:ext>
                </a:extLst>
              </p:cNvPr>
              <p:cNvSpPr/>
              <p:nvPr/>
            </p:nvSpPr>
            <p:spPr>
              <a:xfrm>
                <a:off x="8410017" y="284792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1719EA-FE4E-314E-8B36-AB2544249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017" y="2847923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66D6FBE-37FE-4542-A030-3A386CE0E5EC}"/>
              </a:ext>
            </a:extLst>
          </p:cNvPr>
          <p:cNvSpPr/>
          <p:nvPr/>
        </p:nvSpPr>
        <p:spPr>
          <a:xfrm>
            <a:off x="8905768" y="300556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B533FDF6-C21C-1B4D-93B4-0ABAC190B3CA}"/>
              </a:ext>
            </a:extLst>
          </p:cNvPr>
          <p:cNvCxnSpPr>
            <a:cxnSpLocks/>
            <a:stCxn id="12" idx="0"/>
            <a:endCxn id="8" idx="3"/>
          </p:cNvCxnSpPr>
          <p:nvPr/>
        </p:nvCxnSpPr>
        <p:spPr>
          <a:xfrm rot="5400000" flipH="1" flipV="1">
            <a:off x="8924610" y="2554461"/>
            <a:ext cx="474676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62FD1759-70C6-F941-B07E-9ABCBE956DC1}"/>
              </a:ext>
            </a:extLst>
          </p:cNvPr>
          <p:cNvCxnSpPr>
            <a:cxnSpLocks/>
            <a:stCxn id="120" idx="0"/>
            <a:endCxn id="8" idx="1"/>
          </p:cNvCxnSpPr>
          <p:nvPr/>
        </p:nvCxnSpPr>
        <p:spPr>
          <a:xfrm rot="16200000" flipV="1">
            <a:off x="10066098" y="2530448"/>
            <a:ext cx="422391" cy="423262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4B00B-4106-A84F-9A24-393244C9B238}"/>
              </a:ext>
            </a:extLst>
          </p:cNvPr>
          <p:cNvSpPr/>
          <p:nvPr/>
        </p:nvSpPr>
        <p:spPr>
          <a:xfrm>
            <a:off x="10857498" y="2847935"/>
            <a:ext cx="768132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CE7CBF-5237-3448-B420-12E08CFEF6A1}"/>
              </a:ext>
            </a:extLst>
          </p:cNvPr>
          <p:cNvSpPr/>
          <p:nvPr/>
        </p:nvSpPr>
        <p:spPr>
          <a:xfrm>
            <a:off x="10846269" y="2892866"/>
            <a:ext cx="790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AdaIn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8A9988-D5DD-CB49-A335-2A0B4B24E537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241564" y="2519522"/>
            <a:ext cx="0" cy="32840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272FA5D-C877-AE48-BFFD-13C7FA04D963}"/>
                  </a:ext>
                </a:extLst>
              </p:cNvPr>
              <p:cNvSpPr/>
              <p:nvPr/>
            </p:nvSpPr>
            <p:spPr>
              <a:xfrm>
                <a:off x="10913668" y="2147722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272FA5D-C877-AE48-BFFD-13C7FA04D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668" y="2147722"/>
                <a:ext cx="648767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Oval 119">
            <a:extLst>
              <a:ext uri="{FF2B5EF4-FFF2-40B4-BE49-F238E27FC236}">
                <a16:creationId xmlns:a16="http://schemas.microsoft.com/office/drawing/2014/main" id="{73307FB2-0FD7-BE45-A8DA-3C2C8D3DACC2}"/>
              </a:ext>
            </a:extLst>
          </p:cNvPr>
          <p:cNvSpPr/>
          <p:nvPr/>
        </p:nvSpPr>
        <p:spPr>
          <a:xfrm>
            <a:off x="10394218" y="2953278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DEABE56-4B6C-CF41-B4DE-794DDAC5D3C6}"/>
              </a:ext>
            </a:extLst>
          </p:cNvPr>
          <p:cNvCxnSpPr>
            <a:cxnSpLocks/>
            <a:stCxn id="126" idx="6"/>
          </p:cNvCxnSpPr>
          <p:nvPr/>
        </p:nvCxnSpPr>
        <p:spPr>
          <a:xfrm>
            <a:off x="11732927" y="5257499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1693E0A-35DA-B940-B746-2AD82CAA0052}"/>
              </a:ext>
            </a:extLst>
          </p:cNvPr>
          <p:cNvSpPr/>
          <p:nvPr/>
        </p:nvSpPr>
        <p:spPr>
          <a:xfrm rot="10800000">
            <a:off x="9209447" y="4533271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5651EE7-866B-1648-BC98-615DD163F10F}"/>
                  </a:ext>
                </a:extLst>
              </p:cNvPr>
              <p:cNvSpPr/>
              <p:nvPr/>
            </p:nvSpPr>
            <p:spPr>
              <a:xfrm>
                <a:off x="9168837" y="4533259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5651EE7-866B-1648-BC98-615DD163F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837" y="4533259"/>
                <a:ext cx="791435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08DA24C-490F-DA4D-AFB3-45758AF647DD}"/>
              </a:ext>
            </a:extLst>
          </p:cNvPr>
          <p:cNvCxnSpPr>
            <a:cxnSpLocks/>
          </p:cNvCxnSpPr>
          <p:nvPr/>
        </p:nvCxnSpPr>
        <p:spPr>
          <a:xfrm flipV="1">
            <a:off x="8601649" y="5255692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D8BE559-30A8-874B-AF96-A9488964AE31}"/>
              </a:ext>
            </a:extLst>
          </p:cNvPr>
          <p:cNvSpPr/>
          <p:nvPr/>
        </p:nvSpPr>
        <p:spPr>
          <a:xfrm>
            <a:off x="8739502" y="521508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24EBFC8E-9816-1440-B515-ED50FD0C3018}"/>
              </a:ext>
            </a:extLst>
          </p:cNvPr>
          <p:cNvCxnSpPr>
            <a:cxnSpLocks/>
            <a:stCxn id="72" idx="0"/>
            <a:endCxn id="68" idx="3"/>
          </p:cNvCxnSpPr>
          <p:nvPr/>
        </p:nvCxnSpPr>
        <p:spPr>
          <a:xfrm rot="5400000" flipH="1" flipV="1">
            <a:off x="8754800" y="4760437"/>
            <a:ext cx="481764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658E55E3-7E5A-1F40-8184-9FBEBC5600A9}"/>
              </a:ext>
            </a:extLst>
          </p:cNvPr>
          <p:cNvCxnSpPr>
            <a:cxnSpLocks/>
            <a:stCxn id="126" idx="0"/>
            <a:endCxn id="82" idx="3"/>
          </p:cNvCxnSpPr>
          <p:nvPr/>
        </p:nvCxnSpPr>
        <p:spPr>
          <a:xfrm rot="16200000" flipV="1">
            <a:off x="11278330" y="4802910"/>
            <a:ext cx="429478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F18624E-ADBA-074D-84A9-80E1C95D064C}"/>
              </a:ext>
            </a:extLst>
          </p:cNvPr>
          <p:cNvSpPr/>
          <p:nvPr/>
        </p:nvSpPr>
        <p:spPr>
          <a:xfrm>
            <a:off x="10278134" y="4533271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00D6D24-D9C6-6344-8CC6-281779A7C319}"/>
              </a:ext>
            </a:extLst>
          </p:cNvPr>
          <p:cNvSpPr/>
          <p:nvPr/>
        </p:nvSpPr>
        <p:spPr>
          <a:xfrm>
            <a:off x="10259456" y="4579430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Helvetica Light" panose="020B0403020202020204" pitchFamily="34" charset="0"/>
              </a:rPr>
              <a:t>Scale+Shift</a:t>
            </a:r>
            <a:endParaRPr lang="en-US" sz="1400" dirty="0">
              <a:latin typeface="Helvetica Light" panose="020B04030202020202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E465165-8A93-684C-99E6-FDFF5AAE3D24}"/>
              </a:ext>
            </a:extLst>
          </p:cNvPr>
          <p:cNvCxnSpPr>
            <a:cxnSpLocks/>
          </p:cNvCxnSpPr>
          <p:nvPr/>
        </p:nvCxnSpPr>
        <p:spPr>
          <a:xfrm>
            <a:off x="10813027" y="4205094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926E4A9-302A-524D-A15D-10A91AB31FC3}"/>
                  </a:ext>
                </a:extLst>
              </p:cNvPr>
              <p:cNvSpPr/>
              <p:nvPr/>
            </p:nvSpPr>
            <p:spPr>
              <a:xfrm>
                <a:off x="10488649" y="3833293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926E4A9-302A-524D-A15D-10A91AB31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649" y="3833293"/>
                <a:ext cx="648767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E082A93-CED5-4D47-9709-827FC2F791F8}"/>
              </a:ext>
            </a:extLst>
          </p:cNvPr>
          <p:cNvCxnSpPr>
            <a:cxnSpLocks/>
          </p:cNvCxnSpPr>
          <p:nvPr/>
        </p:nvCxnSpPr>
        <p:spPr>
          <a:xfrm>
            <a:off x="9899396" y="4733314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9A6700-B2C7-054C-A6E9-8A0AD5C5B4DB}"/>
                  </a:ext>
                </a:extLst>
              </p:cNvPr>
              <p:cNvSpPr/>
              <p:nvPr/>
            </p:nvSpPr>
            <p:spPr>
              <a:xfrm>
                <a:off x="8259341" y="505744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9A6700-B2C7-054C-A6E9-8A0AD5C5B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41" y="5057443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125">
            <a:extLst>
              <a:ext uri="{FF2B5EF4-FFF2-40B4-BE49-F238E27FC236}">
                <a16:creationId xmlns:a16="http://schemas.microsoft.com/office/drawing/2014/main" id="{EF8D2ADC-2824-2F4F-8177-838708028EB8}"/>
              </a:ext>
            </a:extLst>
          </p:cNvPr>
          <p:cNvSpPr/>
          <p:nvPr/>
        </p:nvSpPr>
        <p:spPr>
          <a:xfrm>
            <a:off x="11543516" y="5162798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82BB1F-5227-FD4E-95E3-2C8160147442}"/>
              </a:ext>
            </a:extLst>
          </p:cNvPr>
          <p:cNvGrpSpPr/>
          <p:nvPr/>
        </p:nvGrpSpPr>
        <p:grpSpPr>
          <a:xfrm>
            <a:off x="5693702" y="2330830"/>
            <a:ext cx="791435" cy="400110"/>
            <a:chOff x="2333054" y="1282989"/>
            <a:chExt cx="791435" cy="4001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F6A579-E56D-D243-999F-6C285EC7EB35}"/>
                </a:ext>
              </a:extLst>
            </p:cNvPr>
            <p:cNvSpPr/>
            <p:nvPr/>
          </p:nvSpPr>
          <p:spPr>
            <a:xfrm rot="10800000">
              <a:off x="2373668" y="1282995"/>
              <a:ext cx="689944" cy="4000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1C1DF47-F288-FA40-B542-CD113936C20A}"/>
                    </a:ext>
                  </a:extLst>
                </p:cNvPr>
                <p:cNvSpPr/>
                <p:nvPr/>
              </p:nvSpPr>
              <p:spPr>
                <a:xfrm>
                  <a:off x="2333054" y="1282989"/>
                  <a:ext cx="791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1C1DF47-F288-FA40-B542-CD113936C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054" y="1282989"/>
                  <a:ext cx="791435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6F03A4-B696-F946-99CE-026076505FA1}"/>
              </a:ext>
            </a:extLst>
          </p:cNvPr>
          <p:cNvCxnSpPr>
            <a:cxnSpLocks/>
            <a:endCxn id="130" idx="2"/>
          </p:cNvCxnSpPr>
          <p:nvPr/>
        </p:nvCxnSpPr>
        <p:spPr>
          <a:xfrm flipV="1">
            <a:off x="5112544" y="3077356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1BF5B7-AD5C-DF42-A403-2187DD937689}"/>
                  </a:ext>
                </a:extLst>
              </p:cNvPr>
              <p:cNvSpPr/>
              <p:nvPr/>
            </p:nvSpPr>
            <p:spPr>
              <a:xfrm>
                <a:off x="4768615" y="287830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1BF5B7-AD5C-DF42-A403-2187DD937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615" y="2878303"/>
                <a:ext cx="38638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6C717D2-F297-1243-AED0-DCB9CC15C214}"/>
              </a:ext>
            </a:extLst>
          </p:cNvPr>
          <p:cNvSpPr/>
          <p:nvPr/>
        </p:nvSpPr>
        <p:spPr>
          <a:xfrm>
            <a:off x="5264366" y="303594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E761AD1-35EC-564B-A25C-2CF96EBEBB39}"/>
              </a:ext>
            </a:extLst>
          </p:cNvPr>
          <p:cNvCxnSpPr>
            <a:cxnSpLocks/>
            <a:stCxn id="33" idx="0"/>
            <a:endCxn id="29" idx="3"/>
          </p:cNvCxnSpPr>
          <p:nvPr/>
        </p:nvCxnSpPr>
        <p:spPr>
          <a:xfrm rot="5400000" flipH="1" flipV="1">
            <a:off x="5268018" y="2569651"/>
            <a:ext cx="505056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263551E1-71CD-9142-B809-E433460B06B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V="1">
            <a:off x="6403376" y="2551766"/>
            <a:ext cx="469292" cy="42753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C191787E-28DB-A74F-8848-404E0331E814}"/>
              </a:ext>
            </a:extLst>
          </p:cNvPr>
          <p:cNvSpPr/>
          <p:nvPr/>
        </p:nvSpPr>
        <p:spPr>
          <a:xfrm>
            <a:off x="6757087" y="29826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294F249-85D1-504D-8C04-D0C0B1A5715F}"/>
              </a:ext>
            </a:extLst>
          </p:cNvPr>
          <p:cNvCxnSpPr>
            <a:cxnSpLocks/>
          </p:cNvCxnSpPr>
          <p:nvPr/>
        </p:nvCxnSpPr>
        <p:spPr>
          <a:xfrm>
            <a:off x="6946494" y="3078138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13F3617-A088-4C4C-A5BB-9BDA0D87FAFD}"/>
              </a:ext>
            </a:extLst>
          </p:cNvPr>
          <p:cNvCxnSpPr>
            <a:cxnSpLocks/>
            <a:stCxn id="166" idx="6"/>
          </p:cNvCxnSpPr>
          <p:nvPr/>
        </p:nvCxnSpPr>
        <p:spPr>
          <a:xfrm>
            <a:off x="11732927" y="7351556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7E1F7C3-16AE-4840-964F-34DF905AED80}"/>
              </a:ext>
            </a:extLst>
          </p:cNvPr>
          <p:cNvSpPr/>
          <p:nvPr/>
        </p:nvSpPr>
        <p:spPr>
          <a:xfrm rot="10800000">
            <a:off x="9209447" y="6623246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5CBAA05-98E7-844B-9D6D-EC146F7DC4B0}"/>
                  </a:ext>
                </a:extLst>
              </p:cNvPr>
              <p:cNvSpPr/>
              <p:nvPr/>
            </p:nvSpPr>
            <p:spPr>
              <a:xfrm>
                <a:off x="9168837" y="662323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5CBAA05-98E7-844B-9D6D-EC146F7DC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837" y="6623235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8292EF8-EAF2-DD48-8369-FE7CC636F70C}"/>
              </a:ext>
            </a:extLst>
          </p:cNvPr>
          <p:cNvCxnSpPr>
            <a:cxnSpLocks/>
          </p:cNvCxnSpPr>
          <p:nvPr/>
        </p:nvCxnSpPr>
        <p:spPr>
          <a:xfrm flipV="1">
            <a:off x="8601649" y="7349748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A04D4136-2526-8747-A416-BD9C9B69B335}"/>
              </a:ext>
            </a:extLst>
          </p:cNvPr>
          <p:cNvSpPr/>
          <p:nvPr/>
        </p:nvSpPr>
        <p:spPr>
          <a:xfrm>
            <a:off x="8739502" y="730914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FB5AE591-0B33-194E-9BF2-60B6221850DB}"/>
              </a:ext>
            </a:extLst>
          </p:cNvPr>
          <p:cNvCxnSpPr>
            <a:cxnSpLocks/>
            <a:stCxn id="144" idx="0"/>
            <a:endCxn id="141" idx="3"/>
          </p:cNvCxnSpPr>
          <p:nvPr/>
        </p:nvCxnSpPr>
        <p:spPr>
          <a:xfrm rot="5400000" flipH="1" flipV="1">
            <a:off x="8752760" y="6852453"/>
            <a:ext cx="485846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F4B08179-C814-024E-B585-FF60E3116A84}"/>
              </a:ext>
            </a:extLst>
          </p:cNvPr>
          <p:cNvCxnSpPr>
            <a:cxnSpLocks/>
            <a:stCxn id="166" idx="0"/>
            <a:endCxn id="147" idx="3"/>
          </p:cNvCxnSpPr>
          <p:nvPr/>
        </p:nvCxnSpPr>
        <p:spPr>
          <a:xfrm rot="16200000" flipV="1">
            <a:off x="11276295" y="6894927"/>
            <a:ext cx="433559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A10A47B-E9FC-9245-9CC4-60FC44A0AA9F}"/>
              </a:ext>
            </a:extLst>
          </p:cNvPr>
          <p:cNvSpPr/>
          <p:nvPr/>
        </p:nvSpPr>
        <p:spPr>
          <a:xfrm>
            <a:off x="10278134" y="6623247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9590934-9B95-9746-8FF9-000A637B5CE5}"/>
              </a:ext>
            </a:extLst>
          </p:cNvPr>
          <p:cNvSpPr/>
          <p:nvPr/>
        </p:nvSpPr>
        <p:spPr>
          <a:xfrm>
            <a:off x="10259456" y="6669406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Scale+Shift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4C1D00B-9691-A148-A61F-30D4089B7BC9}"/>
              </a:ext>
            </a:extLst>
          </p:cNvPr>
          <p:cNvCxnSpPr>
            <a:cxnSpLocks/>
          </p:cNvCxnSpPr>
          <p:nvPr/>
        </p:nvCxnSpPr>
        <p:spPr>
          <a:xfrm>
            <a:off x="10813027" y="6295070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CA647A9-98AA-C345-AB5C-4426D9D51AF7}"/>
                  </a:ext>
                </a:extLst>
              </p:cNvPr>
              <p:cNvSpPr/>
              <p:nvPr/>
            </p:nvSpPr>
            <p:spPr>
              <a:xfrm>
                <a:off x="10488649" y="5895837"/>
                <a:ext cx="648767" cy="466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CA647A9-98AA-C345-AB5C-4426D9D51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649" y="5895837"/>
                <a:ext cx="648767" cy="4664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BA2FCBF-947D-B447-97F2-577504C7A327}"/>
              </a:ext>
            </a:extLst>
          </p:cNvPr>
          <p:cNvCxnSpPr>
            <a:cxnSpLocks/>
          </p:cNvCxnSpPr>
          <p:nvPr/>
        </p:nvCxnSpPr>
        <p:spPr>
          <a:xfrm>
            <a:off x="9899396" y="6823290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3E61FDB-4068-9546-9FBF-5B14387FBC0C}"/>
                  </a:ext>
                </a:extLst>
              </p:cNvPr>
              <p:cNvSpPr/>
              <p:nvPr/>
            </p:nvSpPr>
            <p:spPr>
              <a:xfrm>
                <a:off x="8259341" y="7139725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3E61FDB-4068-9546-9FBF-5B14387FB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41" y="7139725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Oval 165">
            <a:extLst>
              <a:ext uri="{FF2B5EF4-FFF2-40B4-BE49-F238E27FC236}">
                <a16:creationId xmlns:a16="http://schemas.microsoft.com/office/drawing/2014/main" id="{2B3CBE19-60FB-D140-9007-13371746645B}"/>
              </a:ext>
            </a:extLst>
          </p:cNvPr>
          <p:cNvSpPr/>
          <p:nvPr/>
        </p:nvSpPr>
        <p:spPr>
          <a:xfrm>
            <a:off x="11543516" y="7256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1E8791B-A9DB-1845-8D2A-F90182199651}"/>
              </a:ext>
            </a:extLst>
          </p:cNvPr>
          <p:cNvCxnSpPr>
            <a:cxnSpLocks/>
            <a:stCxn id="168" idx="6"/>
          </p:cNvCxnSpPr>
          <p:nvPr/>
        </p:nvCxnSpPr>
        <p:spPr>
          <a:xfrm>
            <a:off x="7561542" y="7351556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550DC87-8E53-194D-BE64-5BA1C3B17407}"/>
              </a:ext>
            </a:extLst>
          </p:cNvPr>
          <p:cNvSpPr/>
          <p:nvPr/>
        </p:nvSpPr>
        <p:spPr>
          <a:xfrm rot="10800000">
            <a:off x="5031296" y="662324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B3A3D5C-EA6E-634A-AB7F-25ED1BC577B4}"/>
                  </a:ext>
                </a:extLst>
              </p:cNvPr>
              <p:cNvSpPr/>
              <p:nvPr/>
            </p:nvSpPr>
            <p:spPr>
              <a:xfrm>
                <a:off x="4990686" y="662323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B3A3D5C-EA6E-634A-AB7F-25ED1BC57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86" y="6623235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2C31C69-EE84-8F46-96C0-4D8F7C9FC26B}"/>
              </a:ext>
            </a:extLst>
          </p:cNvPr>
          <p:cNvCxnSpPr>
            <a:cxnSpLocks/>
          </p:cNvCxnSpPr>
          <p:nvPr/>
        </p:nvCxnSpPr>
        <p:spPr>
          <a:xfrm>
            <a:off x="4423498" y="7345667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474CDE5D-89FC-C34D-8981-F1644D363123}"/>
              </a:ext>
            </a:extLst>
          </p:cNvPr>
          <p:cNvSpPr/>
          <p:nvPr/>
        </p:nvSpPr>
        <p:spPr>
          <a:xfrm>
            <a:off x="4561351" y="730914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44F5C57D-4781-3848-8D95-6ED363265EC3}"/>
              </a:ext>
            </a:extLst>
          </p:cNvPr>
          <p:cNvCxnSpPr>
            <a:cxnSpLocks/>
            <a:stCxn id="157" idx="0"/>
            <a:endCxn id="154" idx="3"/>
          </p:cNvCxnSpPr>
          <p:nvPr/>
        </p:nvCxnSpPr>
        <p:spPr>
          <a:xfrm rot="5400000" flipH="1" flipV="1">
            <a:off x="4574614" y="6852454"/>
            <a:ext cx="485845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urved Connector 158">
            <a:extLst>
              <a:ext uri="{FF2B5EF4-FFF2-40B4-BE49-F238E27FC236}">
                <a16:creationId xmlns:a16="http://schemas.microsoft.com/office/drawing/2014/main" id="{6210F1A4-4A7B-8745-AE89-5AC917A93A6A}"/>
              </a:ext>
            </a:extLst>
          </p:cNvPr>
          <p:cNvCxnSpPr>
            <a:cxnSpLocks/>
            <a:stCxn id="168" idx="0"/>
            <a:endCxn id="160" idx="3"/>
          </p:cNvCxnSpPr>
          <p:nvPr/>
        </p:nvCxnSpPr>
        <p:spPr>
          <a:xfrm rot="16200000" flipV="1">
            <a:off x="7010395" y="6800408"/>
            <a:ext cx="433559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CCCF053-1931-FF4D-ABC3-69F7A6EE1DC7}"/>
              </a:ext>
            </a:extLst>
          </p:cNvPr>
          <p:cNvSpPr/>
          <p:nvPr/>
        </p:nvSpPr>
        <p:spPr>
          <a:xfrm>
            <a:off x="6267344" y="6623247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85EB405-6856-7046-86C1-9875D1044D3C}"/>
              </a:ext>
            </a:extLst>
          </p:cNvPr>
          <p:cNvSpPr/>
          <p:nvPr/>
        </p:nvSpPr>
        <p:spPr>
          <a:xfrm>
            <a:off x="6282455" y="6669406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2BC1525-D80F-404E-B075-25D7189168C1}"/>
              </a:ext>
            </a:extLst>
          </p:cNvPr>
          <p:cNvCxnSpPr>
            <a:cxnSpLocks/>
          </p:cNvCxnSpPr>
          <p:nvPr/>
        </p:nvCxnSpPr>
        <p:spPr>
          <a:xfrm>
            <a:off x="6627422" y="6310458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22BB2D2-FFC5-DB4D-9A9C-45335EC7A722}"/>
                  </a:ext>
                </a:extLst>
              </p:cNvPr>
              <p:cNvSpPr/>
              <p:nvPr/>
            </p:nvSpPr>
            <p:spPr>
              <a:xfrm>
                <a:off x="5942678" y="5888528"/>
                <a:ext cx="1343060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22BB2D2-FFC5-DB4D-9A9C-45335EC7A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678" y="5888528"/>
                <a:ext cx="1343060" cy="422744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38C82F-B8C9-F442-8853-14D1F6FEDAF9}"/>
              </a:ext>
            </a:extLst>
          </p:cNvPr>
          <p:cNvCxnSpPr>
            <a:cxnSpLocks/>
          </p:cNvCxnSpPr>
          <p:nvPr/>
        </p:nvCxnSpPr>
        <p:spPr>
          <a:xfrm flipV="1">
            <a:off x="5721245" y="6819444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A765D332-CDCD-654C-8693-24172CCFADB2}"/>
                  </a:ext>
                </a:extLst>
              </p:cNvPr>
              <p:cNvSpPr/>
              <p:nvPr/>
            </p:nvSpPr>
            <p:spPr>
              <a:xfrm>
                <a:off x="4081190" y="715511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A765D332-CDCD-654C-8693-24172CCFA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90" y="7155113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Oval 167">
            <a:extLst>
              <a:ext uri="{FF2B5EF4-FFF2-40B4-BE49-F238E27FC236}">
                <a16:creationId xmlns:a16="http://schemas.microsoft.com/office/drawing/2014/main" id="{A8F642AA-DA02-0647-B539-3EB5D88FF392}"/>
              </a:ext>
            </a:extLst>
          </p:cNvPr>
          <p:cNvSpPr/>
          <p:nvPr/>
        </p:nvSpPr>
        <p:spPr>
          <a:xfrm>
            <a:off x="7372131" y="7256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11C011C-8A2C-4141-A3E0-C3CCCA431D53}"/>
              </a:ext>
            </a:extLst>
          </p:cNvPr>
          <p:cNvSpPr txBox="1"/>
          <p:nvPr/>
        </p:nvSpPr>
        <p:spPr>
          <a:xfrm>
            <a:off x="4327200" y="3288343"/>
            <a:ext cx="52052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Vanilla </a:t>
            </a:r>
            <a:r>
              <a:rPr lang="en-US" sz="2700" dirty="0" err="1">
                <a:latin typeface="Helvetica Light" panose="020B0403020202020204" pitchFamily="34" charset="0"/>
              </a:rPr>
              <a:t>ResNet</a:t>
            </a:r>
            <a:r>
              <a:rPr lang="en-US" sz="2700" dirty="0">
                <a:latin typeface="Helvetica Light" panose="020B0403020202020204" pitchFamily="34" charset="0"/>
              </a:rPr>
              <a:t> (No conditioning)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0456C9D-965E-F34D-91B2-D4E4F6772DA8}"/>
              </a:ext>
            </a:extLst>
          </p:cNvPr>
          <p:cNvSpPr txBox="1"/>
          <p:nvPr/>
        </p:nvSpPr>
        <p:spPr>
          <a:xfrm>
            <a:off x="8492898" y="3288343"/>
            <a:ext cx="52052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DD71D2C-DA93-E94B-B767-9A7ED7EDCD59}"/>
              </a:ext>
            </a:extLst>
          </p:cNvPr>
          <p:cNvCxnSpPr>
            <a:cxnSpLocks/>
            <a:stCxn id="128" idx="6"/>
          </p:cNvCxnSpPr>
          <p:nvPr/>
        </p:nvCxnSpPr>
        <p:spPr>
          <a:xfrm>
            <a:off x="7561542" y="5257499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8D3DED95-3906-7342-A373-24B734624509}"/>
              </a:ext>
            </a:extLst>
          </p:cNvPr>
          <p:cNvSpPr/>
          <p:nvPr/>
        </p:nvSpPr>
        <p:spPr>
          <a:xfrm rot="10800000">
            <a:off x="5031296" y="4533270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8C5E752-C2F2-A549-9261-6BE671CD8CC8}"/>
                  </a:ext>
                </a:extLst>
              </p:cNvPr>
              <p:cNvSpPr/>
              <p:nvPr/>
            </p:nvSpPr>
            <p:spPr>
              <a:xfrm>
                <a:off x="4990686" y="4533259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8C5E752-C2F2-A549-9261-6BE671CD8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86" y="4533259"/>
                <a:ext cx="791435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3188CCB-3EF4-1840-9BA9-FE90088414D6}"/>
              </a:ext>
            </a:extLst>
          </p:cNvPr>
          <p:cNvCxnSpPr>
            <a:cxnSpLocks/>
          </p:cNvCxnSpPr>
          <p:nvPr/>
        </p:nvCxnSpPr>
        <p:spPr>
          <a:xfrm>
            <a:off x="4423498" y="5251610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3C1EA9D-6E72-B841-B530-D45F8B9DB02B}"/>
              </a:ext>
            </a:extLst>
          </p:cNvPr>
          <p:cNvSpPr/>
          <p:nvPr/>
        </p:nvSpPr>
        <p:spPr>
          <a:xfrm>
            <a:off x="4561351" y="521508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28219762-7274-9D41-8B86-71C0C138147A}"/>
              </a:ext>
            </a:extLst>
          </p:cNvPr>
          <p:cNvCxnSpPr>
            <a:cxnSpLocks/>
            <a:stCxn id="103" idx="0"/>
            <a:endCxn id="100" idx="3"/>
          </p:cNvCxnSpPr>
          <p:nvPr/>
        </p:nvCxnSpPr>
        <p:spPr>
          <a:xfrm rot="5400000" flipH="1" flipV="1">
            <a:off x="4576654" y="4760437"/>
            <a:ext cx="481765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EE50022D-6F9F-0C47-BD4B-4CE259BE7E7F}"/>
              </a:ext>
            </a:extLst>
          </p:cNvPr>
          <p:cNvCxnSpPr>
            <a:cxnSpLocks/>
            <a:stCxn id="128" idx="0"/>
            <a:endCxn id="108" idx="3"/>
          </p:cNvCxnSpPr>
          <p:nvPr/>
        </p:nvCxnSpPr>
        <p:spPr>
          <a:xfrm rot="16200000" flipV="1">
            <a:off x="7012430" y="4708392"/>
            <a:ext cx="429478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848DAE1-A63A-4649-BDFF-4CF082B8676A}"/>
              </a:ext>
            </a:extLst>
          </p:cNvPr>
          <p:cNvSpPr/>
          <p:nvPr/>
        </p:nvSpPr>
        <p:spPr>
          <a:xfrm>
            <a:off x="6267344" y="4533271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35A1E4B-BBC9-344D-86EA-44E76BC929A2}"/>
              </a:ext>
            </a:extLst>
          </p:cNvPr>
          <p:cNvSpPr/>
          <p:nvPr/>
        </p:nvSpPr>
        <p:spPr>
          <a:xfrm>
            <a:off x="6282455" y="4579430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06122C9-44B6-D74C-96E8-CCB28F4AEEC3}"/>
              </a:ext>
            </a:extLst>
          </p:cNvPr>
          <p:cNvCxnSpPr>
            <a:cxnSpLocks/>
          </p:cNvCxnSpPr>
          <p:nvPr/>
        </p:nvCxnSpPr>
        <p:spPr>
          <a:xfrm>
            <a:off x="6627422" y="4210322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57E3C83-3C7A-0B44-A5CE-753CB4357C07}"/>
              </a:ext>
            </a:extLst>
          </p:cNvPr>
          <p:cNvCxnSpPr>
            <a:cxnSpLocks/>
          </p:cNvCxnSpPr>
          <p:nvPr/>
        </p:nvCxnSpPr>
        <p:spPr>
          <a:xfrm flipV="1">
            <a:off x="5721245" y="4729468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3938F3D-A8FF-C742-A79A-26275B7C10EA}"/>
                  </a:ext>
                </a:extLst>
              </p:cNvPr>
              <p:cNvSpPr/>
              <p:nvPr/>
            </p:nvSpPr>
            <p:spPr>
              <a:xfrm>
                <a:off x="4081190" y="505744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3938F3D-A8FF-C742-A79A-26275B7C1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90" y="5057443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Oval 127">
            <a:extLst>
              <a:ext uri="{FF2B5EF4-FFF2-40B4-BE49-F238E27FC236}">
                <a16:creationId xmlns:a16="http://schemas.microsoft.com/office/drawing/2014/main" id="{ABF75711-9EF0-6642-AFF3-7992B9E69A93}"/>
              </a:ext>
            </a:extLst>
          </p:cNvPr>
          <p:cNvSpPr/>
          <p:nvPr/>
        </p:nvSpPr>
        <p:spPr>
          <a:xfrm>
            <a:off x="7372131" y="5162798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AAA314D-3EF5-3B47-B782-5EFD9E51EF1D}"/>
              </a:ext>
            </a:extLst>
          </p:cNvPr>
          <p:cNvSpPr txBox="1"/>
          <p:nvPr/>
        </p:nvSpPr>
        <p:spPr>
          <a:xfrm>
            <a:off x="12997132" y="4324325"/>
            <a:ext cx="3577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+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8DB599-6610-6D4A-8B9E-3544399641F2}"/>
              </a:ext>
            </a:extLst>
          </p:cNvPr>
          <p:cNvSpPr txBox="1"/>
          <p:nvPr/>
        </p:nvSpPr>
        <p:spPr>
          <a:xfrm>
            <a:off x="4486133" y="5417839"/>
            <a:ext cx="48013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Blockwise Gating (Scale only)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ACD55AC-CF85-1941-8071-DBBBE1A6D1A2}"/>
              </a:ext>
            </a:extLst>
          </p:cNvPr>
          <p:cNvSpPr txBox="1"/>
          <p:nvPr/>
        </p:nvSpPr>
        <p:spPr>
          <a:xfrm>
            <a:off x="8570641" y="5419086"/>
            <a:ext cx="49728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Blockwise Gating (Scale+Shift)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FFB4858-05E9-A840-9C1F-C4B4D2E93708}"/>
              </a:ext>
            </a:extLst>
          </p:cNvPr>
          <p:cNvSpPr txBox="1"/>
          <p:nvPr/>
        </p:nvSpPr>
        <p:spPr>
          <a:xfrm>
            <a:off x="4320788" y="7580123"/>
            <a:ext cx="52245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Channelwise Gating (Scale only)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337A190-CEA8-244D-8B11-4702D443F104}"/>
              </a:ext>
            </a:extLst>
          </p:cNvPr>
          <p:cNvSpPr txBox="1"/>
          <p:nvPr/>
        </p:nvSpPr>
        <p:spPr>
          <a:xfrm>
            <a:off x="8429580" y="7581370"/>
            <a:ext cx="53960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Channelwise Gating (Scale+Shift)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0B1C801-9975-EF4A-96A9-169D30861CA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1625630" y="3047979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936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31" y="6058470"/>
            <a:ext cx="1500309" cy="15003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9A23CF-8E70-F349-AEEE-590FBC0639E2}"/>
              </a:ext>
            </a:extLst>
          </p:cNvPr>
          <p:cNvGrpSpPr/>
          <p:nvPr/>
        </p:nvGrpSpPr>
        <p:grpSpPr>
          <a:xfrm>
            <a:off x="1839026" y="5131344"/>
            <a:ext cx="6789168" cy="3223006"/>
            <a:chOff x="1834861" y="0"/>
            <a:chExt cx="7356134" cy="3492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411D8-17B0-1B45-9F9B-473C8DCA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861" y="152564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732BC-B05A-8B4D-859A-9FB67F39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5395" y="1866560"/>
              <a:ext cx="1625600" cy="1625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0E3544-E3CE-CA49-8F61-1299BAAC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5395" y="152564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69A657-7751-344F-86ED-C58F7EE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3562" y="1866560"/>
              <a:ext cx="1625600" cy="1625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248809-E527-BA42-87FF-55B8690B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8069" y="1866560"/>
              <a:ext cx="16256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050642A-9A2F-6A45-9E59-13D48DD0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2762" y="152564"/>
              <a:ext cx="1625600" cy="1625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233B33-A0C3-2147-AB3D-C673FC3C2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7495" y="152564"/>
              <a:ext cx="1625600" cy="1625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5AC758-B815-C544-B370-BD5F7356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9900" y="1866560"/>
              <a:ext cx="1625600" cy="1625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9DB07BA-8803-5243-A24D-FF3D42F7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00128" y="152564"/>
              <a:ext cx="1625600" cy="16256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DAAF97C2-556F-FA40-91A5-334AC024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1731" y="1866560"/>
              <a:ext cx="1625600" cy="16256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112E7A-20FA-4E48-8681-05618761819B}"/>
                </a:ext>
              </a:extLst>
            </p:cNvPr>
            <p:cNvSpPr/>
            <p:nvPr/>
          </p:nvSpPr>
          <p:spPr>
            <a:xfrm>
              <a:off x="7586952" y="1713996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Fried chicken</a:t>
              </a:r>
              <a:endParaRPr lang="en-US" sz="16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AFC824-73D6-F94B-91A6-95A45FE6CD2F}"/>
                </a:ext>
              </a:extLst>
            </p:cNvPr>
            <p:cNvSpPr/>
            <p:nvPr/>
          </p:nvSpPr>
          <p:spPr>
            <a:xfrm>
              <a:off x="6385951" y="171399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Cupcake</a:t>
              </a:r>
              <a:endParaRPr lang="en-US" sz="16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6EFC77-007D-E842-9040-60C1475DB4F5}"/>
                </a:ext>
              </a:extLst>
            </p:cNvPr>
            <p:cNvSpPr/>
            <p:nvPr/>
          </p:nvSpPr>
          <p:spPr>
            <a:xfrm>
              <a:off x="4901222" y="1713996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Pineapple</a:t>
              </a:r>
              <a:endParaRPr lang="en-US" sz="16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84FBF7-BEDC-4345-A585-D005B78CB972}"/>
                </a:ext>
              </a:extLst>
            </p:cNvPr>
            <p:cNvSpPr/>
            <p:nvPr/>
          </p:nvSpPr>
          <p:spPr>
            <a:xfrm>
              <a:off x="3430117" y="1713996"/>
              <a:ext cx="1300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Strawberry</a:t>
              </a:r>
              <a:endParaRPr lang="en-US" sz="1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E4FB5DB-9D86-BC4E-9744-6E59C2A5D27C}"/>
                </a:ext>
              </a:extLst>
            </p:cNvPr>
            <p:cNvSpPr/>
            <p:nvPr/>
          </p:nvSpPr>
          <p:spPr>
            <a:xfrm>
              <a:off x="2266787" y="1713996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Moon</a:t>
              </a:r>
              <a:endParaRPr lang="en-US" sz="16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5D4B59E-E108-AA4B-91A6-E462D53AA5B2}"/>
                </a:ext>
              </a:extLst>
            </p:cNvPr>
            <p:cNvSpPr/>
            <p:nvPr/>
          </p:nvSpPr>
          <p:spPr>
            <a:xfrm>
              <a:off x="7926789" y="0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Cookie</a:t>
              </a:r>
              <a:endParaRPr lang="en-US" sz="16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8F725F5-8DAA-1543-9835-78BA5B758019}"/>
                </a:ext>
              </a:extLst>
            </p:cNvPr>
            <p:cNvSpPr/>
            <p:nvPr/>
          </p:nvSpPr>
          <p:spPr>
            <a:xfrm>
              <a:off x="6462096" y="0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Orange</a:t>
              </a:r>
              <a:endParaRPr lang="en-US" sz="16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01D1057-6837-754F-9700-50FEDA488A4C}"/>
                </a:ext>
              </a:extLst>
            </p:cNvPr>
            <p:cNvSpPr/>
            <p:nvPr/>
          </p:nvSpPr>
          <p:spPr>
            <a:xfrm>
              <a:off x="4805042" y="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Watermelon</a:t>
              </a:r>
              <a:endParaRPr lang="en-US" sz="16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61A563F-AF15-9D41-9715-B555CC0B256D}"/>
                </a:ext>
              </a:extLst>
            </p:cNvPr>
            <p:cNvSpPr/>
            <p:nvPr/>
          </p:nvSpPr>
          <p:spPr>
            <a:xfrm>
              <a:off x="3622478" y="0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Soccer</a:t>
              </a:r>
              <a:endParaRPr lang="en-US" sz="16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DF746CD-6271-4241-943B-D29B012E1E59}"/>
                </a:ext>
              </a:extLst>
            </p:cNvPr>
            <p:cNvSpPr/>
            <p:nvPr/>
          </p:nvSpPr>
          <p:spPr>
            <a:xfrm>
              <a:off x="2016718" y="0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Basketball</a:t>
              </a:r>
              <a:endParaRPr lang="en-US" sz="1600" dirty="0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5354" y="5285990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4244" y="5285990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63134" y="5285990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2024" y="5285990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40916" y="5285990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79027" y="5285990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73419" y="6755930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05419" y="6755930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37419" y="6755930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9419" y="6755930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801419" y="6755930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5279" y="6755930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4413" y="4819981"/>
            <a:ext cx="1825888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8759686" y="5130800"/>
            <a:ext cx="0" cy="35001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8764417" y="8233456"/>
            <a:ext cx="9463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(Latent code-conditioned) Image-to-Image Translation</a:t>
            </a:r>
            <a:endParaRPr lang="en-US" sz="2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765DD2-1393-C144-AF7D-19B04A28FFCD}"/>
              </a:ext>
            </a:extLst>
          </p:cNvPr>
          <p:cNvSpPr/>
          <p:nvPr/>
        </p:nvSpPr>
        <p:spPr>
          <a:xfrm>
            <a:off x="1709472" y="1964534"/>
            <a:ext cx="367168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0328919" y="564031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10328919" y="711025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59810" y="8233456"/>
            <a:ext cx="844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FCEE6FA-6C54-B346-A442-79B689F138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033420" y="6755930"/>
            <a:ext cx="1387280" cy="1387280"/>
          </a:xfrm>
          <a:prstGeom prst="rect">
            <a:avLst/>
          </a:prstGeom>
        </p:spPr>
      </p:pic>
      <p:pic>
        <p:nvPicPr>
          <p:cNvPr id="6" name="Picture 5" descr="A close up of an object&#10;&#10;Description automatically generated">
            <a:extLst>
              <a:ext uri="{FF2B5EF4-FFF2-40B4-BE49-F238E27FC236}">
                <a16:creationId xmlns:a16="http://schemas.microsoft.com/office/drawing/2014/main" id="{299308A3-0C36-4C40-B33D-1F4C0A7C74B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96" y="-20125"/>
            <a:ext cx="1625600" cy="1625600"/>
          </a:xfrm>
          <a:prstGeom prst="rect">
            <a:avLst/>
          </a:prstGeom>
        </p:spPr>
      </p:pic>
      <p:pic>
        <p:nvPicPr>
          <p:cNvPr id="10" name="Picture 9" descr="A picture containing sky&#10;&#10;Description automatically generated">
            <a:extLst>
              <a:ext uri="{FF2B5EF4-FFF2-40B4-BE49-F238E27FC236}">
                <a16:creationId xmlns:a16="http://schemas.microsoft.com/office/drawing/2014/main" id="{44AC4E80-4CCB-AF4C-A946-23D912643E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96" y="1374649"/>
            <a:ext cx="1625600" cy="1625600"/>
          </a:xfrm>
          <a:prstGeom prst="rect">
            <a:avLst/>
          </a:prstGeom>
        </p:spPr>
      </p:pic>
      <p:pic>
        <p:nvPicPr>
          <p:cNvPr id="12" name="Picture 11" descr="A close up of a fruit&#10;&#10;Description automatically generated">
            <a:extLst>
              <a:ext uri="{FF2B5EF4-FFF2-40B4-BE49-F238E27FC236}">
                <a16:creationId xmlns:a16="http://schemas.microsoft.com/office/drawing/2014/main" id="{F9414210-B7EA-D14C-8F97-8B86E3AE6D2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96" y="2817444"/>
            <a:ext cx="1625600" cy="1625600"/>
          </a:xfrm>
          <a:prstGeom prst="rect">
            <a:avLst/>
          </a:prstGeom>
        </p:spPr>
      </p:pic>
      <p:sp>
        <p:nvSpPr>
          <p:cNvPr id="62" name="Right Arrow 61">
            <a:extLst>
              <a:ext uri="{FF2B5EF4-FFF2-40B4-BE49-F238E27FC236}">
                <a16:creationId xmlns:a16="http://schemas.microsoft.com/office/drawing/2014/main" id="{9A76BD2B-2395-5F4C-A1B1-07E23326B1FC}"/>
              </a:ext>
            </a:extLst>
          </p:cNvPr>
          <p:cNvSpPr/>
          <p:nvPr/>
        </p:nvSpPr>
        <p:spPr>
          <a:xfrm>
            <a:off x="1568787" y="6622696"/>
            <a:ext cx="542414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BCEA9B63-9483-F642-8149-98EBCC611DE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087693" y="-20125"/>
            <a:ext cx="1625600" cy="1625600"/>
          </a:xfrm>
          <a:prstGeom prst="rect">
            <a:avLst/>
          </a:prstGeom>
        </p:spPr>
      </p:pic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6C6531CC-D77B-C74C-ABCC-92AF5251EBD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87693" y="1374649"/>
            <a:ext cx="1625600" cy="1625600"/>
          </a:xfrm>
          <a:prstGeom prst="rect">
            <a:avLst/>
          </a:prstGeom>
        </p:spPr>
      </p:pic>
      <p:pic>
        <p:nvPicPr>
          <p:cNvPr id="20" name="Picture 19" descr="A close up of a fruit&#10;&#10;Description automatically generated">
            <a:extLst>
              <a:ext uri="{FF2B5EF4-FFF2-40B4-BE49-F238E27FC236}">
                <a16:creationId xmlns:a16="http://schemas.microsoft.com/office/drawing/2014/main" id="{682C66BA-D60A-8240-ACD3-CD082317A17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87693" y="2817444"/>
            <a:ext cx="1625600" cy="1625600"/>
          </a:xfrm>
          <a:prstGeom prst="rect">
            <a:avLst/>
          </a:prstGeom>
        </p:spPr>
      </p:pic>
      <p:pic>
        <p:nvPicPr>
          <p:cNvPr id="23" name="Picture 22" descr="A picture containing sport&#10;&#10;Description automatically generated">
            <a:extLst>
              <a:ext uri="{FF2B5EF4-FFF2-40B4-BE49-F238E27FC236}">
                <a16:creationId xmlns:a16="http://schemas.microsoft.com/office/drawing/2014/main" id="{16360F3E-8377-9240-AD1B-A7269C1FDCE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172591" y="-20125"/>
            <a:ext cx="1625600" cy="162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4B9668-C060-814D-836B-ECF87AEDA31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172591" y="1374649"/>
            <a:ext cx="1625600" cy="1625600"/>
          </a:xfrm>
          <a:prstGeom prst="rect">
            <a:avLst/>
          </a:prstGeom>
        </p:spPr>
      </p:pic>
      <p:pic>
        <p:nvPicPr>
          <p:cNvPr id="28" name="Picture 27" descr="A close up of a fruit&#10;&#10;Description automatically generated">
            <a:extLst>
              <a:ext uri="{FF2B5EF4-FFF2-40B4-BE49-F238E27FC236}">
                <a16:creationId xmlns:a16="http://schemas.microsoft.com/office/drawing/2014/main" id="{932336EE-D258-594A-82BF-09EE160D76C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172591" y="2817444"/>
            <a:ext cx="1625600" cy="162560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FE47393-AEC9-6447-8C00-0027354A1C00}"/>
              </a:ext>
            </a:extLst>
          </p:cNvPr>
          <p:cNvCxnSpPr>
            <a:cxnSpLocks/>
          </p:cNvCxnSpPr>
          <p:nvPr/>
        </p:nvCxnSpPr>
        <p:spPr>
          <a:xfrm flipH="1">
            <a:off x="6174825" y="344429"/>
            <a:ext cx="22086" cy="429493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A4A0A7C4-A6C9-F046-9AB9-D2A42E279A50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257488" y="-20125"/>
            <a:ext cx="1625600" cy="1625600"/>
          </a:xfrm>
          <a:prstGeom prst="rect">
            <a:avLst/>
          </a:prstGeom>
        </p:spPr>
      </p:pic>
      <p:pic>
        <p:nvPicPr>
          <p:cNvPr id="36" name="Picture 35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8B7CD756-CC29-964F-8C16-8C69FA9BE40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57488" y="1374649"/>
            <a:ext cx="1625600" cy="1625600"/>
          </a:xfrm>
          <a:prstGeom prst="rect">
            <a:avLst/>
          </a:prstGeom>
        </p:spPr>
      </p:pic>
      <p:pic>
        <p:nvPicPr>
          <p:cNvPr id="38" name="Picture 37" descr="A vase of flowers on a table&#10;&#10;Description automatically generated">
            <a:extLst>
              <a:ext uri="{FF2B5EF4-FFF2-40B4-BE49-F238E27FC236}">
                <a16:creationId xmlns:a16="http://schemas.microsoft.com/office/drawing/2014/main" id="{69C11959-957D-F441-B1D4-26D2B5FB8C3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257488" y="2817444"/>
            <a:ext cx="1625600" cy="1625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3DB6E5C-22BA-9C44-96AB-7EED9FF3972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342386" y="-20125"/>
            <a:ext cx="1625600" cy="1625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4C54B08-C90F-504A-A853-2F8EC7AB5456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342386" y="1374649"/>
            <a:ext cx="1625600" cy="1625600"/>
          </a:xfrm>
          <a:prstGeom prst="rect">
            <a:avLst/>
          </a:prstGeom>
        </p:spPr>
      </p:pic>
      <p:pic>
        <p:nvPicPr>
          <p:cNvPr id="46" name="Picture 45" descr="A close up of a pineapple&#10;&#10;Description automatically generated">
            <a:extLst>
              <a:ext uri="{FF2B5EF4-FFF2-40B4-BE49-F238E27FC236}">
                <a16:creationId xmlns:a16="http://schemas.microsoft.com/office/drawing/2014/main" id="{49770E1D-AD1B-0C42-AE77-0672D16C56D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342386" y="2817444"/>
            <a:ext cx="1625600" cy="1625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9AF2625-B64D-5040-9E5B-7AAC6B52600D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427283" y="-20125"/>
            <a:ext cx="1625600" cy="1625600"/>
          </a:xfrm>
          <a:prstGeom prst="rect">
            <a:avLst/>
          </a:prstGeom>
        </p:spPr>
      </p:pic>
      <p:pic>
        <p:nvPicPr>
          <p:cNvPr id="50" name="Picture 49" descr="A close up of a necklace&#10;&#10;Description automatically generated">
            <a:extLst>
              <a:ext uri="{FF2B5EF4-FFF2-40B4-BE49-F238E27FC236}">
                <a16:creationId xmlns:a16="http://schemas.microsoft.com/office/drawing/2014/main" id="{CC88C289-3DA4-CA49-875C-5CA48ADDDA8A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427283" y="1374649"/>
            <a:ext cx="1625600" cy="1625600"/>
          </a:xfrm>
          <a:prstGeom prst="rect">
            <a:avLst/>
          </a:prstGeom>
        </p:spPr>
      </p:pic>
      <p:pic>
        <p:nvPicPr>
          <p:cNvPr id="52" name="Picture 51" descr="A close up of a pineapple&#10;&#10;Description automatically generated">
            <a:extLst>
              <a:ext uri="{FF2B5EF4-FFF2-40B4-BE49-F238E27FC236}">
                <a16:creationId xmlns:a16="http://schemas.microsoft.com/office/drawing/2014/main" id="{2E0A6601-F63E-4D4A-A65A-4D9DD1CB2E95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427283" y="2817444"/>
            <a:ext cx="1625600" cy="162560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1F10710-1613-C14C-BB14-4D5F2326A84B}"/>
              </a:ext>
            </a:extLst>
          </p:cNvPr>
          <p:cNvCxnSpPr>
            <a:cxnSpLocks/>
          </p:cNvCxnSpPr>
          <p:nvPr/>
        </p:nvCxnSpPr>
        <p:spPr>
          <a:xfrm flipH="1">
            <a:off x="12392659" y="268412"/>
            <a:ext cx="22086" cy="429493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0D6C4A93-F950-164F-A990-4E8351C516B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2512181" y="-20125"/>
            <a:ext cx="1625600" cy="1625600"/>
          </a:xfrm>
          <a:prstGeom prst="rect">
            <a:avLst/>
          </a:prstGeom>
        </p:spPr>
      </p:pic>
      <p:pic>
        <p:nvPicPr>
          <p:cNvPr id="57" name="Picture 56" descr="A picture containing object&#10;&#10;Description automatically generated">
            <a:extLst>
              <a:ext uri="{FF2B5EF4-FFF2-40B4-BE49-F238E27FC236}">
                <a16:creationId xmlns:a16="http://schemas.microsoft.com/office/drawing/2014/main" id="{CD5B230D-CDE5-5C46-8B77-41ADBF3B05C3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512181" y="1374649"/>
            <a:ext cx="1625600" cy="1625600"/>
          </a:xfrm>
          <a:prstGeom prst="rect">
            <a:avLst/>
          </a:prstGeom>
        </p:spPr>
      </p:pic>
      <p:pic>
        <p:nvPicPr>
          <p:cNvPr id="64" name="Picture 63" descr="A picture containing animal, invertebrate, mollusk&#10;&#10;Description automatically generated">
            <a:extLst>
              <a:ext uri="{FF2B5EF4-FFF2-40B4-BE49-F238E27FC236}">
                <a16:creationId xmlns:a16="http://schemas.microsoft.com/office/drawing/2014/main" id="{004F787F-69E9-DE41-A2DB-0929786DB971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512181" y="2817444"/>
            <a:ext cx="1625600" cy="1625600"/>
          </a:xfrm>
          <a:prstGeom prst="rect">
            <a:avLst/>
          </a:prstGeom>
        </p:spPr>
      </p:pic>
      <p:pic>
        <p:nvPicPr>
          <p:cNvPr id="66" name="Picture 65" descr="A picture containing sky&#10;&#10;Description automatically generated">
            <a:extLst>
              <a:ext uri="{FF2B5EF4-FFF2-40B4-BE49-F238E27FC236}">
                <a16:creationId xmlns:a16="http://schemas.microsoft.com/office/drawing/2014/main" id="{114118FE-BDDB-D543-B160-C32C981E9C30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4597078" y="-20125"/>
            <a:ext cx="1625600" cy="1625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AB4D169-F6A7-7E40-90B1-9617B72829D3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4597078" y="1374649"/>
            <a:ext cx="1625600" cy="1625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1E60F1B-5E28-4545-A4C3-483A74A81E08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4597078" y="2817444"/>
            <a:ext cx="1625600" cy="1625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6B6646F-01DD-174C-9742-77CA4D56D607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6681976" y="-20125"/>
            <a:ext cx="1625600" cy="1625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44CE63F-9200-6347-99E7-E1D9D1527C0E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681976" y="1374649"/>
            <a:ext cx="1625600" cy="162560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C479A94-850A-6E46-8851-5C677522F9A7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6681976" y="2817444"/>
            <a:ext cx="1625600" cy="1625600"/>
          </a:xfrm>
          <a:prstGeom prst="rect">
            <a:avLst/>
          </a:prstGeom>
        </p:spPr>
      </p:pic>
      <p:sp>
        <p:nvSpPr>
          <p:cNvPr id="120" name="Right Arrow 119">
            <a:extLst>
              <a:ext uri="{FF2B5EF4-FFF2-40B4-BE49-F238E27FC236}">
                <a16:creationId xmlns:a16="http://schemas.microsoft.com/office/drawing/2014/main" id="{D9937F4E-8ED2-4449-8460-9ED2ADAAA8E2}"/>
              </a:ext>
            </a:extLst>
          </p:cNvPr>
          <p:cNvSpPr/>
          <p:nvPr/>
        </p:nvSpPr>
        <p:spPr>
          <a:xfrm>
            <a:off x="7879152" y="1964534"/>
            <a:ext cx="367168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>
            <a:extLst>
              <a:ext uri="{FF2B5EF4-FFF2-40B4-BE49-F238E27FC236}">
                <a16:creationId xmlns:a16="http://schemas.microsoft.com/office/drawing/2014/main" id="{9CEFD45C-4F93-0B4C-8118-4DF23C9C0A8B}"/>
              </a:ext>
            </a:extLst>
          </p:cNvPr>
          <p:cNvSpPr/>
          <p:nvPr/>
        </p:nvSpPr>
        <p:spPr>
          <a:xfrm>
            <a:off x="3920886" y="1964534"/>
            <a:ext cx="367168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>
            <a:extLst>
              <a:ext uri="{FF2B5EF4-FFF2-40B4-BE49-F238E27FC236}">
                <a16:creationId xmlns:a16="http://schemas.microsoft.com/office/drawing/2014/main" id="{4E97F665-CDE1-A749-8602-95857117C6C0}"/>
              </a:ext>
            </a:extLst>
          </p:cNvPr>
          <p:cNvSpPr/>
          <p:nvPr/>
        </p:nvSpPr>
        <p:spPr>
          <a:xfrm>
            <a:off x="10217629" y="1964534"/>
            <a:ext cx="367168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>
            <a:extLst>
              <a:ext uri="{FF2B5EF4-FFF2-40B4-BE49-F238E27FC236}">
                <a16:creationId xmlns:a16="http://schemas.microsoft.com/office/drawing/2014/main" id="{66F0663D-0521-3840-BB63-002DDB3423AB}"/>
              </a:ext>
            </a:extLst>
          </p:cNvPr>
          <p:cNvSpPr/>
          <p:nvPr/>
        </p:nvSpPr>
        <p:spPr>
          <a:xfrm>
            <a:off x="14179877" y="1964534"/>
            <a:ext cx="367168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>
            <a:extLst>
              <a:ext uri="{FF2B5EF4-FFF2-40B4-BE49-F238E27FC236}">
                <a16:creationId xmlns:a16="http://schemas.microsoft.com/office/drawing/2014/main" id="{55ED9FE4-7FBC-CC44-834E-9EAE8F048236}"/>
              </a:ext>
            </a:extLst>
          </p:cNvPr>
          <p:cNvSpPr/>
          <p:nvPr/>
        </p:nvSpPr>
        <p:spPr>
          <a:xfrm>
            <a:off x="16471972" y="1964534"/>
            <a:ext cx="367168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FF550F4-835F-1A43-B456-0BA180CBDDDC}"/>
              </a:ext>
            </a:extLst>
          </p:cNvPr>
          <p:cNvSpPr/>
          <p:nvPr/>
        </p:nvSpPr>
        <p:spPr>
          <a:xfrm>
            <a:off x="2237662" y="4378839"/>
            <a:ext cx="1200132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Strawberry</a:t>
            </a:r>
            <a:endParaRPr lang="en-US" sz="1600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82B5B19-E5C8-814D-8FF6-D538EA3B94BF}"/>
              </a:ext>
            </a:extLst>
          </p:cNvPr>
          <p:cNvSpPr/>
          <p:nvPr/>
        </p:nvSpPr>
        <p:spPr>
          <a:xfrm>
            <a:off x="8605611" y="4378839"/>
            <a:ext cx="1129119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Pineapple</a:t>
            </a:r>
            <a:endParaRPr lang="en-US" sz="1600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0E0287F-8B18-D046-989C-D6C28E95182A}"/>
              </a:ext>
            </a:extLst>
          </p:cNvPr>
          <p:cNvSpPr/>
          <p:nvPr/>
        </p:nvSpPr>
        <p:spPr>
          <a:xfrm>
            <a:off x="14902547" y="4378839"/>
            <a:ext cx="1034434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Cupcake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45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31" y="7361490"/>
            <a:ext cx="1500309" cy="15003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9A23CF-8E70-F349-AEEE-590FBC0639E2}"/>
              </a:ext>
            </a:extLst>
          </p:cNvPr>
          <p:cNvGrpSpPr/>
          <p:nvPr/>
        </p:nvGrpSpPr>
        <p:grpSpPr>
          <a:xfrm>
            <a:off x="1839026" y="6434364"/>
            <a:ext cx="6789168" cy="3223006"/>
            <a:chOff x="1834861" y="0"/>
            <a:chExt cx="7356134" cy="3492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411D8-17B0-1B45-9F9B-473C8DCA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861" y="152564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732BC-B05A-8B4D-859A-9FB67F39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5395" y="1866560"/>
              <a:ext cx="1625600" cy="1625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0E3544-E3CE-CA49-8F61-1299BAAC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5395" y="152564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69A657-7751-344F-86ED-C58F7EE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3562" y="1866560"/>
              <a:ext cx="1625600" cy="1625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248809-E527-BA42-87FF-55B8690B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8069" y="1866560"/>
              <a:ext cx="16256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050642A-9A2F-6A45-9E59-13D48DD0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2762" y="152564"/>
              <a:ext cx="1625600" cy="1625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233B33-A0C3-2147-AB3D-C673FC3C2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7495" y="152564"/>
              <a:ext cx="1625600" cy="1625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5AC758-B815-C544-B370-BD5F7356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9900" y="1866560"/>
              <a:ext cx="1625600" cy="1625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9DB07BA-8803-5243-A24D-FF3D42F7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00128" y="152564"/>
              <a:ext cx="1625600" cy="16256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DAAF97C2-556F-FA40-91A5-334AC024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1731" y="1866560"/>
              <a:ext cx="1625600" cy="16256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112E7A-20FA-4E48-8681-05618761819B}"/>
                </a:ext>
              </a:extLst>
            </p:cNvPr>
            <p:cNvSpPr/>
            <p:nvPr/>
          </p:nvSpPr>
          <p:spPr>
            <a:xfrm>
              <a:off x="7586952" y="1713996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Fried chicken</a:t>
              </a:r>
              <a:endParaRPr lang="en-US" sz="16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AFC824-73D6-F94B-91A6-95A45FE6CD2F}"/>
                </a:ext>
              </a:extLst>
            </p:cNvPr>
            <p:cNvSpPr/>
            <p:nvPr/>
          </p:nvSpPr>
          <p:spPr>
            <a:xfrm>
              <a:off x="6385951" y="171399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Cupcake</a:t>
              </a:r>
              <a:endParaRPr lang="en-US" sz="16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6EFC77-007D-E842-9040-60C1475DB4F5}"/>
                </a:ext>
              </a:extLst>
            </p:cNvPr>
            <p:cNvSpPr/>
            <p:nvPr/>
          </p:nvSpPr>
          <p:spPr>
            <a:xfrm>
              <a:off x="4901222" y="1713996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Pineapple</a:t>
              </a:r>
              <a:endParaRPr lang="en-US" sz="16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84FBF7-BEDC-4345-A585-D005B78CB972}"/>
                </a:ext>
              </a:extLst>
            </p:cNvPr>
            <p:cNvSpPr/>
            <p:nvPr/>
          </p:nvSpPr>
          <p:spPr>
            <a:xfrm>
              <a:off x="3430117" y="1713996"/>
              <a:ext cx="1300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Strawberry</a:t>
              </a:r>
              <a:endParaRPr lang="en-US" sz="1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E4FB5DB-9D86-BC4E-9744-6E59C2A5D27C}"/>
                </a:ext>
              </a:extLst>
            </p:cNvPr>
            <p:cNvSpPr/>
            <p:nvPr/>
          </p:nvSpPr>
          <p:spPr>
            <a:xfrm>
              <a:off x="2266787" y="1713996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Moon</a:t>
              </a:r>
              <a:endParaRPr lang="en-US" sz="16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5D4B59E-E108-AA4B-91A6-E462D53AA5B2}"/>
                </a:ext>
              </a:extLst>
            </p:cNvPr>
            <p:cNvSpPr/>
            <p:nvPr/>
          </p:nvSpPr>
          <p:spPr>
            <a:xfrm>
              <a:off x="7926789" y="0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Cookie</a:t>
              </a:r>
              <a:endParaRPr lang="en-US" sz="16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8F725F5-8DAA-1543-9835-78BA5B758019}"/>
                </a:ext>
              </a:extLst>
            </p:cNvPr>
            <p:cNvSpPr/>
            <p:nvPr/>
          </p:nvSpPr>
          <p:spPr>
            <a:xfrm>
              <a:off x="6462096" y="0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Orange</a:t>
              </a:r>
              <a:endParaRPr lang="en-US" sz="16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01D1057-6837-754F-9700-50FEDA488A4C}"/>
                </a:ext>
              </a:extLst>
            </p:cNvPr>
            <p:cNvSpPr/>
            <p:nvPr/>
          </p:nvSpPr>
          <p:spPr>
            <a:xfrm>
              <a:off x="4805042" y="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Watermelon</a:t>
              </a:r>
              <a:endParaRPr lang="en-US" sz="16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61A563F-AF15-9D41-9715-B555CC0B256D}"/>
                </a:ext>
              </a:extLst>
            </p:cNvPr>
            <p:cNvSpPr/>
            <p:nvPr/>
          </p:nvSpPr>
          <p:spPr>
            <a:xfrm>
              <a:off x="3622478" y="0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Soccer</a:t>
              </a:r>
              <a:endParaRPr lang="en-US" sz="16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DF746CD-6271-4241-943B-D29B012E1E59}"/>
                </a:ext>
              </a:extLst>
            </p:cNvPr>
            <p:cNvSpPr/>
            <p:nvPr/>
          </p:nvSpPr>
          <p:spPr>
            <a:xfrm>
              <a:off x="2016718" y="0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Basketball</a:t>
              </a:r>
              <a:endParaRPr lang="en-US" sz="1600" dirty="0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5354" y="6589010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4244" y="6589010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63134" y="6589010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2024" y="6589010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40916" y="6589010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79027" y="6589010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73419" y="8058950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05419" y="8058950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37419" y="8058950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9419" y="8058950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801419" y="8058950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5279" y="8058950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4413" y="6123001"/>
            <a:ext cx="1825888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8759686" y="6433820"/>
            <a:ext cx="0" cy="35001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8764417" y="9536476"/>
            <a:ext cx="9463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(Latent code-conditioned) Image-to-Image Translation</a:t>
            </a:r>
            <a:endParaRPr lang="en-US" sz="2400" b="1" dirty="0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0328919" y="694333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10328919" y="841327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59810" y="9536476"/>
            <a:ext cx="844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FCEE6FA-6C54-B346-A442-79B689F138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033420" y="8058950"/>
            <a:ext cx="1387280" cy="1387280"/>
          </a:xfrm>
          <a:prstGeom prst="rect">
            <a:avLst/>
          </a:prstGeom>
        </p:spPr>
      </p:pic>
      <p:pic>
        <p:nvPicPr>
          <p:cNvPr id="10" name="Picture 9" descr="A picture containing sky&#10;&#10;Description automatically generated">
            <a:extLst>
              <a:ext uri="{FF2B5EF4-FFF2-40B4-BE49-F238E27FC236}">
                <a16:creationId xmlns:a16="http://schemas.microsoft.com/office/drawing/2014/main" id="{44AC4E80-4CCB-AF4C-A946-23D912643EF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4857" y="219986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close up of a fruit&#10;&#10;Description automatically generated">
            <a:extLst>
              <a:ext uri="{FF2B5EF4-FFF2-40B4-BE49-F238E27FC236}">
                <a16:creationId xmlns:a16="http://schemas.microsoft.com/office/drawing/2014/main" id="{F9414210-B7EA-D14C-8F97-8B86E3AE6D2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4857" y="3984629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Right Arrow 61">
            <a:extLst>
              <a:ext uri="{FF2B5EF4-FFF2-40B4-BE49-F238E27FC236}">
                <a16:creationId xmlns:a16="http://schemas.microsoft.com/office/drawing/2014/main" id="{9A76BD2B-2395-5F4C-A1B1-07E23326B1FC}"/>
              </a:ext>
            </a:extLst>
          </p:cNvPr>
          <p:cNvSpPr/>
          <p:nvPr/>
        </p:nvSpPr>
        <p:spPr>
          <a:xfrm>
            <a:off x="1477347" y="7834276"/>
            <a:ext cx="542414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necklace&#10;&#10;Description automatically generated">
            <a:extLst>
              <a:ext uri="{FF2B5EF4-FFF2-40B4-BE49-F238E27FC236}">
                <a16:creationId xmlns:a16="http://schemas.microsoft.com/office/drawing/2014/main" id="{6C6531CC-D77B-C74C-ABCC-92AF5251EBD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52411" y="219986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lose up of a fruit&#10;&#10;Description automatically generated">
            <a:extLst>
              <a:ext uri="{FF2B5EF4-FFF2-40B4-BE49-F238E27FC236}">
                <a16:creationId xmlns:a16="http://schemas.microsoft.com/office/drawing/2014/main" id="{682C66BA-D60A-8240-ACD3-CD082317A17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55747" y="3951568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4B9668-C060-814D-836B-ECF87AEDA31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13777" y="219986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A close up of a fruit&#10;&#10;Description automatically generated">
            <a:extLst>
              <a:ext uri="{FF2B5EF4-FFF2-40B4-BE49-F238E27FC236}">
                <a16:creationId xmlns:a16="http://schemas.microsoft.com/office/drawing/2014/main" id="{932336EE-D258-594A-82BF-09EE160D76C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916637" y="3951568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8B7CD756-CC29-964F-8C16-8C69FA9BE40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875143" y="219986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 descr="A vase of flowers on a table&#10;&#10;Description automatically generated">
            <a:extLst>
              <a:ext uri="{FF2B5EF4-FFF2-40B4-BE49-F238E27FC236}">
                <a16:creationId xmlns:a16="http://schemas.microsoft.com/office/drawing/2014/main" id="{69C11959-957D-F441-B1D4-26D2B5FB8C3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77527" y="3951568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4C54B08-C90F-504A-A853-2F8EC7AB545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836509" y="219986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5" descr="A close up of a pineapple&#10;&#10;Description automatically generated">
            <a:extLst>
              <a:ext uri="{FF2B5EF4-FFF2-40B4-BE49-F238E27FC236}">
                <a16:creationId xmlns:a16="http://schemas.microsoft.com/office/drawing/2014/main" id="{49770E1D-AD1B-0C42-AE77-0672D16C56D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38417" y="3951568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close up of a necklace&#10;&#10;Description automatically generated">
            <a:extLst>
              <a:ext uri="{FF2B5EF4-FFF2-40B4-BE49-F238E27FC236}">
                <a16:creationId xmlns:a16="http://schemas.microsoft.com/office/drawing/2014/main" id="{CC88C289-3DA4-CA49-875C-5CA48ADDDA8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797875" y="219986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 descr="A close up of a pineapple&#10;&#10;Description automatically generated">
            <a:extLst>
              <a:ext uri="{FF2B5EF4-FFF2-40B4-BE49-F238E27FC236}">
                <a16:creationId xmlns:a16="http://schemas.microsoft.com/office/drawing/2014/main" id="{2E0A6601-F63E-4D4A-A65A-4D9DD1CB2E9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799307" y="3951568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1F10710-1613-C14C-BB14-4D5F2326A84B}"/>
              </a:ext>
            </a:extLst>
          </p:cNvPr>
          <p:cNvCxnSpPr>
            <a:cxnSpLocks/>
          </p:cNvCxnSpPr>
          <p:nvPr/>
        </p:nvCxnSpPr>
        <p:spPr>
          <a:xfrm>
            <a:off x="6692985" y="251460"/>
            <a:ext cx="0" cy="557654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picture containing object&#10;&#10;Description automatically generated">
            <a:extLst>
              <a:ext uri="{FF2B5EF4-FFF2-40B4-BE49-F238E27FC236}">
                <a16:creationId xmlns:a16="http://schemas.microsoft.com/office/drawing/2014/main" id="{CD5B230D-CDE5-5C46-8B77-41ADBF3B05C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759241" y="219986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4" name="Picture 63" descr="A picture containing animal, invertebrate, mollusk&#10;&#10;Description automatically generated">
            <a:extLst>
              <a:ext uri="{FF2B5EF4-FFF2-40B4-BE49-F238E27FC236}">
                <a16:creationId xmlns:a16="http://schemas.microsoft.com/office/drawing/2014/main" id="{004F787F-69E9-DE41-A2DB-0929786DB971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2760197" y="3951568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AB4D169-F6A7-7E40-90B1-9617B72829D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720607" y="219986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1E60F1B-5E28-4545-A4C3-483A74A81E0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721087" y="3951568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14EBCF-35DE-3944-B5D5-CD03FA4D5557}"/>
              </a:ext>
            </a:extLst>
          </p:cNvPr>
          <p:cNvGrpSpPr/>
          <p:nvPr/>
        </p:nvGrpSpPr>
        <p:grpSpPr>
          <a:xfrm>
            <a:off x="1012691" y="438197"/>
            <a:ext cx="17294885" cy="1638604"/>
            <a:chOff x="1012691" y="438197"/>
            <a:chExt cx="17294885" cy="1638604"/>
          </a:xfrm>
        </p:grpSpPr>
        <p:pic>
          <p:nvPicPr>
            <p:cNvPr id="6" name="Picture 5" descr="A close up of an object&#10;&#10;Description automatically generated">
              <a:extLst>
                <a:ext uri="{FF2B5EF4-FFF2-40B4-BE49-F238E27FC236}">
                  <a16:creationId xmlns:a16="http://schemas.microsoft.com/office/drawing/2014/main" id="{299308A3-0C36-4C40-B33D-1F4C0A7C7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012691" y="4381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BCEA9B63-9483-F642-8149-98EBCC611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2971352" y="451201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 descr="A picture containing sport&#10;&#10;Description automatically generated">
              <a:extLst>
                <a:ext uri="{FF2B5EF4-FFF2-40B4-BE49-F238E27FC236}">
                  <a16:creationId xmlns:a16="http://schemas.microsoft.com/office/drawing/2014/main" id="{16360F3E-8377-9240-AD1B-A7269C1FD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4930013" y="451201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Picture 32" descr="A close up of a logo&#10;&#10;Description automatically generated">
              <a:extLst>
                <a:ext uri="{FF2B5EF4-FFF2-40B4-BE49-F238E27FC236}">
                  <a16:creationId xmlns:a16="http://schemas.microsoft.com/office/drawing/2014/main" id="{A4A0A7C4-A6C9-F046-9AB9-D2A42E279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6888674" y="451201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3DB6E5C-22BA-9C44-96AB-7EED9FF3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8847335" y="451201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9AF2625-B64D-5040-9E5B-7AAC6B52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0805996" y="451201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D6C4A93-F950-164F-A990-4E8351C5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12764657" y="451201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6" name="Picture 65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114118FE-BDDB-D543-B160-C32C981E9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14723318" y="451201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6B6646F-01DD-174C-9742-77CA4D56D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6681976" y="451201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644CE63F-9200-6347-99E7-E1D9D1527C0E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6681976" y="219986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4C479A94-850A-6E46-8851-5C677522F9A7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6681976" y="3951568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B0535AC-37DC-1B47-A7AC-DD56814699F6}"/>
              </a:ext>
            </a:extLst>
          </p:cNvPr>
          <p:cNvSpPr/>
          <p:nvPr/>
        </p:nvSpPr>
        <p:spPr>
          <a:xfrm>
            <a:off x="-93764" y="4505042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Helvetica Light" panose="020B0403020202020204" pitchFamily="34" charset="0"/>
              </a:rPr>
              <a:t>Translated </a:t>
            </a:r>
          </a:p>
          <a:p>
            <a:pPr algn="ctr"/>
            <a:r>
              <a:rPr lang="en-US" sz="1600" dirty="0">
                <a:latin typeface="Helvetica Light" panose="020B0403020202020204" pitchFamily="34" charset="0"/>
              </a:rPr>
              <a:t>Image</a:t>
            </a:r>
            <a:endParaRPr lang="en-US" sz="16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6EF745-D83D-DA4A-805A-C2DB6811B06A}"/>
              </a:ext>
            </a:extLst>
          </p:cNvPr>
          <p:cNvSpPr/>
          <p:nvPr/>
        </p:nvSpPr>
        <p:spPr>
          <a:xfrm>
            <a:off x="-110559" y="2720280"/>
            <a:ext cx="1197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latin typeface="Helvetica Light" panose="020B0403020202020204" pitchFamily="34" charset="0"/>
              </a:rPr>
              <a:t>Completed</a:t>
            </a:r>
          </a:p>
          <a:p>
            <a:pPr algn="ctr"/>
            <a:r>
              <a:rPr lang="en-US" sz="1600" dirty="0">
                <a:latin typeface="Helvetica Light" panose="020B0403020202020204" pitchFamily="34" charset="0"/>
              </a:rPr>
              <a:t>Outline</a:t>
            </a:r>
            <a:endParaRPr lang="en-US" sz="16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A9507D8-89E1-734A-B38B-B5C78B74E6DC}"/>
              </a:ext>
            </a:extLst>
          </p:cNvPr>
          <p:cNvSpPr/>
          <p:nvPr/>
        </p:nvSpPr>
        <p:spPr>
          <a:xfrm>
            <a:off x="86284" y="965112"/>
            <a:ext cx="627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User </a:t>
            </a:r>
          </a:p>
          <a:p>
            <a:pPr algn="ctr"/>
            <a:r>
              <a:rPr lang="en-US" sz="1600" dirty="0"/>
              <a:t>Input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F9A4ADB-B2E5-484B-91D9-6D861293AF0F}"/>
              </a:ext>
            </a:extLst>
          </p:cNvPr>
          <p:cNvCxnSpPr>
            <a:cxnSpLocks/>
          </p:cNvCxnSpPr>
          <p:nvPr/>
        </p:nvCxnSpPr>
        <p:spPr>
          <a:xfrm>
            <a:off x="12571966" y="274320"/>
            <a:ext cx="0" cy="557654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9EB180D-8B5E-E149-9993-17513D30CFB6}"/>
              </a:ext>
            </a:extLst>
          </p:cNvPr>
          <p:cNvCxnSpPr>
            <a:cxnSpLocks/>
          </p:cNvCxnSpPr>
          <p:nvPr/>
        </p:nvCxnSpPr>
        <p:spPr>
          <a:xfrm>
            <a:off x="2971352" y="240361"/>
            <a:ext cx="9402892" cy="1938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B16F282-4799-234F-91BA-25B00F3A1CBA}"/>
              </a:ext>
            </a:extLst>
          </p:cNvPr>
          <p:cNvSpPr/>
          <p:nvPr/>
        </p:nvSpPr>
        <p:spPr>
          <a:xfrm>
            <a:off x="9086606" y="-78813"/>
            <a:ext cx="19228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Increasing user input</a:t>
            </a:r>
          </a:p>
        </p:txBody>
      </p:sp>
    </p:spTree>
    <p:extLst>
      <p:ext uri="{BB962C8B-B14F-4D97-AF65-F5344CB8AC3E}">
        <p14:creationId xmlns:p14="http://schemas.microsoft.com/office/powerpoint/2010/main" val="217167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close up of a device&#10;&#10;Description automatically generated">
            <a:extLst>
              <a:ext uri="{FF2B5EF4-FFF2-40B4-BE49-F238E27FC236}">
                <a16:creationId xmlns:a16="http://schemas.microsoft.com/office/drawing/2014/main" id="{4096254A-2EDF-F946-BBA0-C3E00FA58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078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05087546-B1CC-394A-AF9C-29FCE9DB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5461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A picture containing person&#10;&#10;Description automatically generated">
            <a:extLst>
              <a:ext uri="{FF2B5EF4-FFF2-40B4-BE49-F238E27FC236}">
                <a16:creationId xmlns:a16="http://schemas.microsoft.com/office/drawing/2014/main" id="{421D618C-D1A1-9143-89C0-A754D1786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8695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close up of food&#10;&#10;Description automatically generated">
            <a:extLst>
              <a:ext uri="{FF2B5EF4-FFF2-40B4-BE49-F238E27FC236}">
                <a16:creationId xmlns:a16="http://schemas.microsoft.com/office/drawing/2014/main" id="{F2AF25E5-5974-4941-998E-49558F516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97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close up of food&#10;&#10;Description automatically generated">
            <a:extLst>
              <a:ext uri="{FF2B5EF4-FFF2-40B4-BE49-F238E27FC236}">
                <a16:creationId xmlns:a16="http://schemas.microsoft.com/office/drawing/2014/main" id="{01A5FC32-9DA5-574B-A269-84B30BB43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780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close up of food&#10;&#10;Description automatically generated">
            <a:extLst>
              <a:ext uri="{FF2B5EF4-FFF2-40B4-BE49-F238E27FC236}">
                <a16:creationId xmlns:a16="http://schemas.microsoft.com/office/drawing/2014/main" id="{A364864B-133D-3944-B1C1-F8FCAC1E3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163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A close up of a fruit&#10;&#10;Description automatically generated">
            <a:extLst>
              <a:ext uri="{FF2B5EF4-FFF2-40B4-BE49-F238E27FC236}">
                <a16:creationId xmlns:a16="http://schemas.microsoft.com/office/drawing/2014/main" id="{3C0616E4-C780-8A49-8FE8-C09E1DD745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8546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close up of a fruit&#10;&#10;Description automatically generated">
            <a:extLst>
              <a:ext uri="{FF2B5EF4-FFF2-40B4-BE49-F238E27FC236}">
                <a16:creationId xmlns:a16="http://schemas.microsoft.com/office/drawing/2014/main" id="{8F736DF2-C23D-B642-9645-6842B5F6C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1929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close up of a fruit&#10;&#10;Description automatically generated">
            <a:extLst>
              <a:ext uri="{FF2B5EF4-FFF2-40B4-BE49-F238E27FC236}">
                <a16:creationId xmlns:a16="http://schemas.microsoft.com/office/drawing/2014/main" id="{77F6CBAF-D636-4E4F-BA99-77E544C1C0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5312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 descr="A picture containing sky&#10;&#10;Description automatically generated">
            <a:extLst>
              <a:ext uri="{FF2B5EF4-FFF2-40B4-BE49-F238E27FC236}">
                <a16:creationId xmlns:a16="http://schemas.microsoft.com/office/drawing/2014/main" id="{520450A5-4089-6341-9450-39545F557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58695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 descr="A picture containing sky, nut, snow&#10;&#10;Description automatically generated">
            <a:extLst>
              <a:ext uri="{FF2B5EF4-FFF2-40B4-BE49-F238E27FC236}">
                <a16:creationId xmlns:a16="http://schemas.microsoft.com/office/drawing/2014/main" id="{64D56E74-ECC4-AB45-A82D-25397EA58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62078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" name="Picture 54" descr="A close up of a nut&#10;&#10;Description automatically generated">
            <a:extLst>
              <a:ext uri="{FF2B5EF4-FFF2-40B4-BE49-F238E27FC236}">
                <a16:creationId xmlns:a16="http://schemas.microsoft.com/office/drawing/2014/main" id="{8DC8922D-3ED1-BE48-9645-A39FC6A66D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65461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0576EAA-AC00-8546-BDCA-09EB580505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397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F705F59-6066-BF4C-8931-5AB72672F3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41780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 descr="A picture containing earphone&#10;&#10;Description automatically generated">
            <a:extLst>
              <a:ext uri="{FF2B5EF4-FFF2-40B4-BE49-F238E27FC236}">
                <a16:creationId xmlns:a16="http://schemas.microsoft.com/office/drawing/2014/main" id="{E3042324-DC87-2644-A93F-A4BEE8DCA25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5163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6632F82-48BD-C54C-A5F7-50BAB94841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8546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Picture 64" descr="A close up of a necklace&#10;&#10;Description automatically generated">
            <a:extLst>
              <a:ext uri="{FF2B5EF4-FFF2-40B4-BE49-F238E27FC236}">
                <a16:creationId xmlns:a16="http://schemas.microsoft.com/office/drawing/2014/main" id="{ED56BAE9-A23B-FB42-979B-5F023AFBCC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51929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031B86C-F91A-8348-B550-21F3E1F5A7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55312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Picture 68" descr="A close up of a necklace&#10;&#10;Description automatically generated">
            <a:extLst>
              <a:ext uri="{FF2B5EF4-FFF2-40B4-BE49-F238E27FC236}">
                <a16:creationId xmlns:a16="http://schemas.microsoft.com/office/drawing/2014/main" id="{25FE860C-A1EA-634C-80CD-546E8C82571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397" y="519839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" name="Picture 70" descr="A picture containing water, earphone, necklet, sky&#10;&#10;Description automatically generated">
            <a:extLst>
              <a:ext uri="{FF2B5EF4-FFF2-40B4-BE49-F238E27FC236}">
                <a16:creationId xmlns:a16="http://schemas.microsoft.com/office/drawing/2014/main" id="{41FAA321-13DE-0A46-94A6-3B13F27D885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41780" y="519839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DD7324B-E75C-5145-833B-DB521307513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45163" y="519839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5" name="Picture 74" descr="A picture containing animal, invertebrate, sky&#10;&#10;Description automatically generated">
            <a:extLst>
              <a:ext uri="{FF2B5EF4-FFF2-40B4-BE49-F238E27FC236}">
                <a16:creationId xmlns:a16="http://schemas.microsoft.com/office/drawing/2014/main" id="{D8889217-A4AE-FC4C-96F2-BC3130A6818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8397" y="7044403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Picture 76" descr="A picture containing animal, invertebrate, sky&#10;&#10;Description automatically generated">
            <a:extLst>
              <a:ext uri="{FF2B5EF4-FFF2-40B4-BE49-F238E27FC236}">
                <a16:creationId xmlns:a16="http://schemas.microsoft.com/office/drawing/2014/main" id="{5D4FEE36-B6A9-6546-804F-99669D910A2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41780" y="7044403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9" name="Picture 78" descr="A close up of a fish&#10;&#10;Description automatically generated">
            <a:extLst>
              <a:ext uri="{FF2B5EF4-FFF2-40B4-BE49-F238E27FC236}">
                <a16:creationId xmlns:a16="http://schemas.microsoft.com/office/drawing/2014/main" id="{C39D4457-5C34-4449-882C-1CB19AC52FF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45163" y="7044403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8C8B623-1E7B-BA42-B4D9-C9C4CF52106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455312" y="519839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D2F50E3-FCAE-CE4C-B5A3-FA684B6B4C9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48546" y="519839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Picture 84" descr="A close up of a necklace&#10;&#10;Description automatically generated">
            <a:extLst>
              <a:ext uri="{FF2B5EF4-FFF2-40B4-BE49-F238E27FC236}">
                <a16:creationId xmlns:a16="http://schemas.microsoft.com/office/drawing/2014/main" id="{6A03063F-BABF-FE42-94C8-D021BA6FE42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551929" y="5198397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7" name="Picture 86" descr="A vase of flowers on a table&#10;&#10;Description automatically generated">
            <a:extLst>
              <a:ext uri="{FF2B5EF4-FFF2-40B4-BE49-F238E27FC236}">
                <a16:creationId xmlns:a16="http://schemas.microsoft.com/office/drawing/2014/main" id="{B502F314-AA07-A54E-98D1-EBA1253F1AF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48546" y="7044403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9" name="Picture 88" descr="A close up of a pineapple&#10;&#10;Description automatically generated">
            <a:extLst>
              <a:ext uri="{FF2B5EF4-FFF2-40B4-BE49-F238E27FC236}">
                <a16:creationId xmlns:a16="http://schemas.microsoft.com/office/drawing/2014/main" id="{576437A8-FA70-6A49-99E4-9408B5CF333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51929" y="7044403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1" name="Picture 90" descr="A close up of a pineapple&#10;&#10;Description automatically generated">
            <a:extLst>
              <a:ext uri="{FF2B5EF4-FFF2-40B4-BE49-F238E27FC236}">
                <a16:creationId xmlns:a16="http://schemas.microsoft.com/office/drawing/2014/main" id="{9CC764B5-A8A6-9546-A335-31F2AB07CD7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55312" y="7044403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5004C85-9741-E64D-B3C6-958A9281EB4A}"/>
              </a:ext>
            </a:extLst>
          </p:cNvPr>
          <p:cNvGrpSpPr/>
          <p:nvPr/>
        </p:nvGrpSpPr>
        <p:grpSpPr>
          <a:xfrm>
            <a:off x="12341550" y="5198397"/>
            <a:ext cx="5466656" cy="3471606"/>
            <a:chOff x="12341550" y="5198397"/>
            <a:chExt cx="5466656" cy="3471606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8E2A840-F657-2743-A05F-39F2F17B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6182606" y="51983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7957352-F206-F046-94B1-2FC870E9C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2341550" y="51983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1C89042-DCBB-4348-ACC3-ABC514729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4279223" y="51983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9" name="Picture 98" descr="A picture containing animal, invertebrate, mollusk&#10;&#10;Description automatically generated">
              <a:extLst>
                <a:ext uri="{FF2B5EF4-FFF2-40B4-BE49-F238E27FC236}">
                  <a16:creationId xmlns:a16="http://schemas.microsoft.com/office/drawing/2014/main" id="{0B91D4B6-6470-A644-96CF-E96DD99C9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2358695" y="7044403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BD2AD60-4FB1-0D4F-B9AB-C63D24A6B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4262078" y="7044403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9F7A9982-8A1E-9947-B694-A7EFA7253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6165461" y="7044403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10FF002-8443-FF4C-95F1-FAEDE6E1ACB3}"/>
              </a:ext>
            </a:extLst>
          </p:cNvPr>
          <p:cNvCxnSpPr>
            <a:cxnSpLocks/>
          </p:cNvCxnSpPr>
          <p:nvPr/>
        </p:nvCxnSpPr>
        <p:spPr>
          <a:xfrm>
            <a:off x="6488431" y="619433"/>
            <a:ext cx="0" cy="382462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43CF9BD-457D-5F45-BAEC-AFF14AFD7106}"/>
              </a:ext>
            </a:extLst>
          </p:cNvPr>
          <p:cNvCxnSpPr>
            <a:cxnSpLocks/>
          </p:cNvCxnSpPr>
          <p:nvPr/>
        </p:nvCxnSpPr>
        <p:spPr>
          <a:xfrm>
            <a:off x="12215726" y="619433"/>
            <a:ext cx="0" cy="382462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4794B29-4753-8A4A-ACC7-848DBD9EA53D}"/>
              </a:ext>
            </a:extLst>
          </p:cNvPr>
          <p:cNvCxnSpPr>
            <a:cxnSpLocks/>
          </p:cNvCxnSpPr>
          <p:nvPr/>
        </p:nvCxnSpPr>
        <p:spPr>
          <a:xfrm>
            <a:off x="6493346" y="5019367"/>
            <a:ext cx="0" cy="382462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F2E53A0-F454-2740-8299-34BD70BB83E4}"/>
              </a:ext>
            </a:extLst>
          </p:cNvPr>
          <p:cNvCxnSpPr>
            <a:cxnSpLocks/>
          </p:cNvCxnSpPr>
          <p:nvPr/>
        </p:nvCxnSpPr>
        <p:spPr>
          <a:xfrm>
            <a:off x="12220641" y="5019367"/>
            <a:ext cx="0" cy="382462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E5E1117-98BD-7648-8585-D5759641996C}"/>
              </a:ext>
            </a:extLst>
          </p:cNvPr>
          <p:cNvCxnSpPr>
            <a:cxnSpLocks/>
          </p:cNvCxnSpPr>
          <p:nvPr/>
        </p:nvCxnSpPr>
        <p:spPr>
          <a:xfrm>
            <a:off x="4413" y="4731490"/>
            <a:ext cx="1825888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9D2A9D-8F49-804D-8A6D-A897130F56F6}"/>
              </a:ext>
            </a:extLst>
          </p:cNvPr>
          <p:cNvSpPr/>
          <p:nvPr/>
        </p:nvSpPr>
        <p:spPr>
          <a:xfrm>
            <a:off x="8886220" y="4353490"/>
            <a:ext cx="1200132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Strawberry</a:t>
            </a:r>
            <a:endParaRPr lang="en-US" sz="16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3A2B1AD-7BB0-864E-A255-0CF0C1BC5A1A}"/>
              </a:ext>
            </a:extLst>
          </p:cNvPr>
          <p:cNvSpPr/>
          <p:nvPr/>
        </p:nvSpPr>
        <p:spPr>
          <a:xfrm>
            <a:off x="14344997" y="4353490"/>
            <a:ext cx="1460516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Fried chicken</a:t>
            </a:r>
            <a:endParaRPr lang="en-US" sz="160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8A37077-ECC0-134F-83B7-BEB97C422299}"/>
              </a:ext>
            </a:extLst>
          </p:cNvPr>
          <p:cNvSpPr/>
          <p:nvPr/>
        </p:nvSpPr>
        <p:spPr>
          <a:xfrm>
            <a:off x="3240556" y="8748518"/>
            <a:ext cx="703036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Moon</a:t>
            </a:r>
            <a:endParaRPr lang="en-US" sz="16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CA6223-113F-4C49-BAEB-56532AC1305E}"/>
              </a:ext>
            </a:extLst>
          </p:cNvPr>
          <p:cNvSpPr/>
          <p:nvPr/>
        </p:nvSpPr>
        <p:spPr>
          <a:xfrm>
            <a:off x="8680613" y="8748518"/>
            <a:ext cx="1129119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Pineapple</a:t>
            </a:r>
            <a:endParaRPr lang="en-US" sz="1600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0F0CB17-F4C9-6246-BE8B-F9ADEE08CDBA}"/>
              </a:ext>
            </a:extLst>
          </p:cNvPr>
          <p:cNvSpPr/>
          <p:nvPr/>
        </p:nvSpPr>
        <p:spPr>
          <a:xfrm>
            <a:off x="14475428" y="8748518"/>
            <a:ext cx="1034434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Cupcake</a:t>
            </a:r>
            <a:endParaRPr lang="en-US" sz="1600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319C0C-C40E-C84F-824F-36FE21324C63}"/>
              </a:ext>
            </a:extLst>
          </p:cNvPr>
          <p:cNvSpPr/>
          <p:nvPr/>
        </p:nvSpPr>
        <p:spPr>
          <a:xfrm>
            <a:off x="3243388" y="4353490"/>
            <a:ext cx="833228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Cookie</a:t>
            </a:r>
            <a:endParaRPr lang="en-US" sz="1600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11FD52-4C25-B946-A424-FDF3126EF26F}"/>
              </a:ext>
            </a:extLst>
          </p:cNvPr>
          <p:cNvCxnSpPr>
            <a:cxnSpLocks/>
          </p:cNvCxnSpPr>
          <p:nvPr/>
        </p:nvCxnSpPr>
        <p:spPr>
          <a:xfrm>
            <a:off x="5486400" y="554711"/>
            <a:ext cx="768425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B386492-030C-1C4F-B329-21973B8EB735}"/>
              </a:ext>
            </a:extLst>
          </p:cNvPr>
          <p:cNvSpPr/>
          <p:nvPr/>
        </p:nvSpPr>
        <p:spPr>
          <a:xfrm>
            <a:off x="9086606" y="216157"/>
            <a:ext cx="19228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Increasing user input</a:t>
            </a:r>
          </a:p>
        </p:txBody>
      </p:sp>
    </p:spTree>
    <p:extLst>
      <p:ext uri="{BB962C8B-B14F-4D97-AF65-F5344CB8AC3E}">
        <p14:creationId xmlns:p14="http://schemas.microsoft.com/office/powerpoint/2010/main" val="409856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fruit&#10;&#10;Description automatically generated">
            <a:extLst>
              <a:ext uri="{FF2B5EF4-FFF2-40B4-BE49-F238E27FC236}">
                <a16:creationId xmlns:a16="http://schemas.microsoft.com/office/drawing/2014/main" id="{3C0616E4-C780-8A49-8FE8-C09E1DD7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546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close up of a fruit&#10;&#10;Description automatically generated">
            <a:extLst>
              <a:ext uri="{FF2B5EF4-FFF2-40B4-BE49-F238E27FC236}">
                <a16:creationId xmlns:a16="http://schemas.microsoft.com/office/drawing/2014/main" id="{8F736DF2-C23D-B642-9645-6842B5F6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29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 descr="A close up of a fruit&#10;&#10;Description automatically generated">
            <a:extLst>
              <a:ext uri="{FF2B5EF4-FFF2-40B4-BE49-F238E27FC236}">
                <a16:creationId xmlns:a16="http://schemas.microsoft.com/office/drawing/2014/main" id="{77F6CBAF-D636-4E4F-BA99-77E544C1C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312" y="2649384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6632F82-48BD-C54C-A5F7-50BAB9484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546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Picture 64" descr="A close up of a necklace&#10;&#10;Description automatically generated">
            <a:extLst>
              <a:ext uri="{FF2B5EF4-FFF2-40B4-BE49-F238E27FC236}">
                <a16:creationId xmlns:a16="http://schemas.microsoft.com/office/drawing/2014/main" id="{ED56BAE9-A23B-FB42-979B-5F023AFBC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929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031B86C-F91A-8348-B550-21F3E1F5A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5312" y="782952"/>
            <a:ext cx="1625600" cy="1625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23D9148-D28A-084D-A18D-FA21D0E1398D}"/>
              </a:ext>
            </a:extLst>
          </p:cNvPr>
          <p:cNvGrpSpPr/>
          <p:nvPr/>
        </p:nvGrpSpPr>
        <p:grpSpPr>
          <a:xfrm>
            <a:off x="12375840" y="814930"/>
            <a:ext cx="5432366" cy="3471606"/>
            <a:chOff x="6648546" y="5198397"/>
            <a:chExt cx="5432366" cy="3471606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8C8B623-1E7B-BA42-B4D9-C9C4CF52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55312" y="51983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D2F50E3-FCAE-CE4C-B5A3-FA684B6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8546" y="51983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5" name="Picture 84" descr="A close up of a necklace&#10;&#10;Description automatically generated">
              <a:extLst>
                <a:ext uri="{FF2B5EF4-FFF2-40B4-BE49-F238E27FC236}">
                  <a16:creationId xmlns:a16="http://schemas.microsoft.com/office/drawing/2014/main" id="{6A03063F-BABF-FE42-94C8-D021BA6FE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51929" y="51983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7" name="Picture 86" descr="A vase of flowers on a table&#10;&#10;Description automatically generated">
              <a:extLst>
                <a:ext uri="{FF2B5EF4-FFF2-40B4-BE49-F238E27FC236}">
                  <a16:creationId xmlns:a16="http://schemas.microsoft.com/office/drawing/2014/main" id="{B502F314-AA07-A54E-98D1-EBA1253F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48546" y="7044403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9" name="Picture 88" descr="A close up of a pineapple&#10;&#10;Description automatically generated">
              <a:extLst>
                <a:ext uri="{FF2B5EF4-FFF2-40B4-BE49-F238E27FC236}">
                  <a16:creationId xmlns:a16="http://schemas.microsoft.com/office/drawing/2014/main" id="{576437A8-FA70-6A49-99E4-9408B5CF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51929" y="7044403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1" name="Picture 90" descr="A close up of a pineapple&#10;&#10;Description automatically generated">
              <a:extLst>
                <a:ext uri="{FF2B5EF4-FFF2-40B4-BE49-F238E27FC236}">
                  <a16:creationId xmlns:a16="http://schemas.microsoft.com/office/drawing/2014/main" id="{9CC764B5-A8A6-9546-A335-31F2AB07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55312" y="7044403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5004C85-9741-E64D-B3C6-958A9281EB4A}"/>
              </a:ext>
            </a:extLst>
          </p:cNvPr>
          <p:cNvGrpSpPr/>
          <p:nvPr/>
        </p:nvGrpSpPr>
        <p:grpSpPr>
          <a:xfrm>
            <a:off x="858746" y="783853"/>
            <a:ext cx="5466656" cy="3471606"/>
            <a:chOff x="12341550" y="5198397"/>
            <a:chExt cx="5466656" cy="3471606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F8E2A840-F657-2743-A05F-39F2F17B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182606" y="51983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7957352-F206-F046-94B1-2FC870E9C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341550" y="51983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1C89042-DCBB-4348-ACC3-ABC514729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279223" y="5198397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9" name="Picture 98" descr="A picture containing animal, invertebrate, mollusk&#10;&#10;Description automatically generated">
              <a:extLst>
                <a:ext uri="{FF2B5EF4-FFF2-40B4-BE49-F238E27FC236}">
                  <a16:creationId xmlns:a16="http://schemas.microsoft.com/office/drawing/2014/main" id="{0B91D4B6-6470-A644-96CF-E96DD99C9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358695" y="7044403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BD2AD60-4FB1-0D4F-B9AB-C63D24A6B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262078" y="7044403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9F7A9982-8A1E-9947-B694-A7EFA7253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6165461" y="7044403"/>
              <a:ext cx="1625600" cy="1625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10FF002-8443-FF4C-95F1-FAEDE6E1ACB3}"/>
              </a:ext>
            </a:extLst>
          </p:cNvPr>
          <p:cNvCxnSpPr>
            <a:cxnSpLocks/>
          </p:cNvCxnSpPr>
          <p:nvPr/>
        </p:nvCxnSpPr>
        <p:spPr>
          <a:xfrm>
            <a:off x="6488431" y="619433"/>
            <a:ext cx="0" cy="382462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43CF9BD-457D-5F45-BAEC-AFF14AFD7106}"/>
              </a:ext>
            </a:extLst>
          </p:cNvPr>
          <p:cNvCxnSpPr>
            <a:cxnSpLocks/>
          </p:cNvCxnSpPr>
          <p:nvPr/>
        </p:nvCxnSpPr>
        <p:spPr>
          <a:xfrm>
            <a:off x="12215726" y="619433"/>
            <a:ext cx="0" cy="3824621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E5E1117-98BD-7648-8585-D5759641996C}"/>
              </a:ext>
            </a:extLst>
          </p:cNvPr>
          <p:cNvCxnSpPr>
            <a:cxnSpLocks/>
          </p:cNvCxnSpPr>
          <p:nvPr/>
        </p:nvCxnSpPr>
        <p:spPr>
          <a:xfrm>
            <a:off x="4413" y="4731490"/>
            <a:ext cx="1825888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E9D2A9D-8F49-804D-8A6D-A897130F56F6}"/>
              </a:ext>
            </a:extLst>
          </p:cNvPr>
          <p:cNvSpPr/>
          <p:nvPr/>
        </p:nvSpPr>
        <p:spPr>
          <a:xfrm>
            <a:off x="8886220" y="4353490"/>
            <a:ext cx="1200132" cy="340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Strawberry</a:t>
            </a:r>
            <a:endParaRPr lang="en-US" sz="1600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3A2B1AD-7BB0-864E-A255-0CF0C1BC5A1A}"/>
              </a:ext>
            </a:extLst>
          </p:cNvPr>
          <p:cNvSpPr/>
          <p:nvPr/>
        </p:nvSpPr>
        <p:spPr>
          <a:xfrm>
            <a:off x="14344997" y="4353490"/>
            <a:ext cx="1104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Pineapple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7319C0C-C40E-C84F-824F-36FE21324C63}"/>
              </a:ext>
            </a:extLst>
          </p:cNvPr>
          <p:cNvSpPr/>
          <p:nvPr/>
        </p:nvSpPr>
        <p:spPr>
          <a:xfrm>
            <a:off x="3243388" y="4353490"/>
            <a:ext cx="10150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Helvetica Light" panose="020B0403020202020204" pitchFamily="34" charset="0"/>
              </a:rPr>
              <a:t>Cupcake</a:t>
            </a:r>
            <a:endParaRPr lang="en-US" sz="1600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811FD52-4C25-B946-A424-FDF3126EF26F}"/>
              </a:ext>
            </a:extLst>
          </p:cNvPr>
          <p:cNvCxnSpPr>
            <a:cxnSpLocks/>
          </p:cNvCxnSpPr>
          <p:nvPr/>
        </p:nvCxnSpPr>
        <p:spPr>
          <a:xfrm>
            <a:off x="5486400" y="554711"/>
            <a:ext cx="768425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B386492-030C-1C4F-B329-21973B8EB735}"/>
              </a:ext>
            </a:extLst>
          </p:cNvPr>
          <p:cNvSpPr/>
          <p:nvPr/>
        </p:nvSpPr>
        <p:spPr>
          <a:xfrm>
            <a:off x="9086606" y="216157"/>
            <a:ext cx="19228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Increasing user input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8E46B80A-FCE7-8A41-AF16-19733486580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01631" y="6258836"/>
            <a:ext cx="1500309" cy="1500309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807C6C0-1E52-5F46-8C2F-09FC2C3F199B}"/>
              </a:ext>
            </a:extLst>
          </p:cNvPr>
          <p:cNvGrpSpPr/>
          <p:nvPr/>
        </p:nvGrpSpPr>
        <p:grpSpPr>
          <a:xfrm>
            <a:off x="1839026" y="5331710"/>
            <a:ext cx="6789168" cy="3223006"/>
            <a:chOff x="1834861" y="0"/>
            <a:chExt cx="7356134" cy="3492160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A9F5B11-048E-1D47-A511-608C410E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834861" y="152564"/>
              <a:ext cx="1625600" cy="162560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514E391-9E4D-064A-9DAC-2BE81BC5C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65395" y="1866560"/>
              <a:ext cx="1625600" cy="162560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D238EDB1-31BD-434C-9917-C4390BFAE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565395" y="152564"/>
              <a:ext cx="1625600" cy="162560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38DC907D-10D8-254D-A526-BF775FECB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133562" y="1866560"/>
              <a:ext cx="1625600" cy="162560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102A58A1-45D9-F54A-BBCD-27BC03848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38069" y="1866560"/>
              <a:ext cx="1625600" cy="162560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90AC06D1-8F40-B741-8559-59BF44F8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132762" y="152564"/>
              <a:ext cx="1625600" cy="162560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2F4883DF-19DB-8F48-9528-B6F8709A5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267495" y="152564"/>
              <a:ext cx="1625600" cy="162560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C7F888EB-7208-6542-B276-3307895D5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269900" y="1866560"/>
              <a:ext cx="1625600" cy="162560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E85494F-48FF-9343-B989-840B54BA0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700128" y="152564"/>
              <a:ext cx="1625600" cy="162560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C8DDD670-08E2-EB42-95EB-782A5B1B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4701731" y="1866560"/>
              <a:ext cx="1625600" cy="1625600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43080A4-A961-544A-83DE-A8A259043316}"/>
                </a:ext>
              </a:extLst>
            </p:cNvPr>
            <p:cNvSpPr/>
            <p:nvPr/>
          </p:nvSpPr>
          <p:spPr>
            <a:xfrm>
              <a:off x="7586952" y="1713996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Fried chicken</a:t>
              </a:r>
              <a:endParaRPr lang="en-US" sz="1600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ACAE83A-5D7F-D64E-ADFA-B24EE5AC2ACD}"/>
                </a:ext>
              </a:extLst>
            </p:cNvPr>
            <p:cNvSpPr/>
            <p:nvPr/>
          </p:nvSpPr>
          <p:spPr>
            <a:xfrm>
              <a:off x="6385951" y="171399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Cupcake</a:t>
              </a:r>
              <a:endParaRPr lang="en-US" sz="160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17F52FD-FA1E-F145-BBED-13E799AEEA02}"/>
                </a:ext>
              </a:extLst>
            </p:cNvPr>
            <p:cNvSpPr/>
            <p:nvPr/>
          </p:nvSpPr>
          <p:spPr>
            <a:xfrm>
              <a:off x="4901222" y="1713996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Pineapple</a:t>
              </a:r>
              <a:endParaRPr lang="en-US" sz="1600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2E9C1F5-1BDE-5D4E-87B0-45F51CEE9045}"/>
                </a:ext>
              </a:extLst>
            </p:cNvPr>
            <p:cNvSpPr/>
            <p:nvPr/>
          </p:nvSpPr>
          <p:spPr>
            <a:xfrm>
              <a:off x="3430117" y="1713996"/>
              <a:ext cx="1300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Strawberry</a:t>
              </a:r>
              <a:endParaRPr lang="en-US" sz="1600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708805B-A181-3641-B169-BC5ADF4D1AD6}"/>
                </a:ext>
              </a:extLst>
            </p:cNvPr>
            <p:cNvSpPr/>
            <p:nvPr/>
          </p:nvSpPr>
          <p:spPr>
            <a:xfrm>
              <a:off x="2266787" y="1713996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Moon</a:t>
              </a:r>
              <a:endParaRPr lang="en-US" sz="1600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C1CBC56-0303-444B-AEFD-CC3FC9B94FFB}"/>
                </a:ext>
              </a:extLst>
            </p:cNvPr>
            <p:cNvSpPr/>
            <p:nvPr/>
          </p:nvSpPr>
          <p:spPr>
            <a:xfrm>
              <a:off x="7926789" y="0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Cookie</a:t>
              </a:r>
              <a:endParaRPr lang="en-US" sz="160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9ADEDA2-9A8B-D84A-9E6F-03E24B5176A5}"/>
                </a:ext>
              </a:extLst>
            </p:cNvPr>
            <p:cNvSpPr/>
            <p:nvPr/>
          </p:nvSpPr>
          <p:spPr>
            <a:xfrm>
              <a:off x="6462096" y="0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Orange</a:t>
              </a:r>
              <a:endParaRPr lang="en-US" sz="160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4FCF779-7188-A249-8D6B-0E04E51F271A}"/>
                </a:ext>
              </a:extLst>
            </p:cNvPr>
            <p:cNvSpPr/>
            <p:nvPr/>
          </p:nvSpPr>
          <p:spPr>
            <a:xfrm>
              <a:off x="4805042" y="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Watermelon</a:t>
              </a:r>
              <a:endParaRPr lang="en-US" sz="16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48AFD6F7-D39B-384C-8392-786D7BEDD180}"/>
                </a:ext>
              </a:extLst>
            </p:cNvPr>
            <p:cNvSpPr/>
            <p:nvPr/>
          </p:nvSpPr>
          <p:spPr>
            <a:xfrm>
              <a:off x="3622478" y="0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Soccer</a:t>
              </a:r>
              <a:endParaRPr lang="en-US" sz="16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4F97777-4A3C-5243-972B-0598002370E0}"/>
                </a:ext>
              </a:extLst>
            </p:cNvPr>
            <p:cNvSpPr/>
            <p:nvPr/>
          </p:nvSpPr>
          <p:spPr>
            <a:xfrm>
              <a:off x="2016718" y="0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Basketball</a:t>
              </a:r>
              <a:endParaRPr lang="en-US" sz="1600" dirty="0"/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6F04DC2C-50E9-784B-B91E-4E0BDA4D53C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885354" y="5486356"/>
            <a:ext cx="1387280" cy="138728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326A0948-3137-B24A-BAA9-78F4B2D70D5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374244" y="5486356"/>
            <a:ext cx="1387280" cy="138728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56A1FA49-53FD-9546-96A3-4235238A624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863134" y="5486356"/>
            <a:ext cx="1387280" cy="138728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33274B4-9B80-3F4E-9830-0CBCFA46076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352024" y="5486356"/>
            <a:ext cx="1387280" cy="138728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BB6DCF27-0184-B641-8D0E-18B39E1D197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6840916" y="5486356"/>
            <a:ext cx="1387280" cy="138728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4558D7FC-7ECF-EF4F-A9FD-8ABB2EB736E6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879027" y="5486356"/>
            <a:ext cx="1387280" cy="138728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7C5E770E-34D8-2F42-8243-F46819B6765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873419" y="6956296"/>
            <a:ext cx="1387280" cy="138728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5FC25ACB-F022-C44C-AD7C-9A1081560B0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2105419" y="6956296"/>
            <a:ext cx="1387280" cy="138728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343C0B9A-3488-FC4B-BD00-7D5C0494B67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337419" y="6956296"/>
            <a:ext cx="1387280" cy="1387280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34D3F6D7-B0B2-B941-8EFA-3E5BAC7151D1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569419" y="6956296"/>
            <a:ext cx="1387280" cy="1387280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A5B7D291-A4E0-CE40-9643-255C21D03AB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5801419" y="6956296"/>
            <a:ext cx="1387280" cy="138728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B21BFC1D-2040-7342-A6A3-64DDE5754978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8975279" y="6956296"/>
            <a:ext cx="1387280" cy="1387280"/>
          </a:xfrm>
          <a:prstGeom prst="rect">
            <a:avLst/>
          </a:prstGeom>
        </p:spPr>
      </p:pic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236EFFD-D13E-1F4B-924F-742127451A67}"/>
              </a:ext>
            </a:extLst>
          </p:cNvPr>
          <p:cNvCxnSpPr>
            <a:cxnSpLocks/>
          </p:cNvCxnSpPr>
          <p:nvPr/>
        </p:nvCxnSpPr>
        <p:spPr>
          <a:xfrm>
            <a:off x="4413" y="5020347"/>
            <a:ext cx="1825888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2CC3D42B-D57F-1249-A776-3BB6974CFCDD}"/>
              </a:ext>
            </a:extLst>
          </p:cNvPr>
          <p:cNvCxnSpPr>
            <a:cxnSpLocks/>
          </p:cNvCxnSpPr>
          <p:nvPr/>
        </p:nvCxnSpPr>
        <p:spPr>
          <a:xfrm>
            <a:off x="8759686" y="5331166"/>
            <a:ext cx="0" cy="35001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64BAFD2-3A8A-2045-915F-B7E210570BCA}"/>
              </a:ext>
            </a:extLst>
          </p:cNvPr>
          <p:cNvSpPr/>
          <p:nvPr/>
        </p:nvSpPr>
        <p:spPr>
          <a:xfrm>
            <a:off x="8764417" y="8433822"/>
            <a:ext cx="9463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(Latent code-conditioned) Image-to-Image Translation</a:t>
            </a:r>
            <a:endParaRPr lang="en-US" sz="2400" b="1" dirty="0"/>
          </a:p>
        </p:txBody>
      </p:sp>
      <p:sp>
        <p:nvSpPr>
          <p:cNvPr id="153" name="Right Arrow 152">
            <a:extLst>
              <a:ext uri="{FF2B5EF4-FFF2-40B4-BE49-F238E27FC236}">
                <a16:creationId xmlns:a16="http://schemas.microsoft.com/office/drawing/2014/main" id="{B21DC56A-F4CF-1E40-89BC-B0A3782092F8}"/>
              </a:ext>
            </a:extLst>
          </p:cNvPr>
          <p:cNvSpPr/>
          <p:nvPr/>
        </p:nvSpPr>
        <p:spPr>
          <a:xfrm>
            <a:off x="10328919" y="5840681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ight Arrow 153">
            <a:extLst>
              <a:ext uri="{FF2B5EF4-FFF2-40B4-BE49-F238E27FC236}">
                <a16:creationId xmlns:a16="http://schemas.microsoft.com/office/drawing/2014/main" id="{48149C4F-549B-AF4D-8BD3-AE02F07B228B}"/>
              </a:ext>
            </a:extLst>
          </p:cNvPr>
          <p:cNvSpPr/>
          <p:nvPr/>
        </p:nvSpPr>
        <p:spPr>
          <a:xfrm>
            <a:off x="10328919" y="7310621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064986E-5DC4-5E4B-B095-18B5812000EB}"/>
              </a:ext>
            </a:extLst>
          </p:cNvPr>
          <p:cNvSpPr/>
          <p:nvPr/>
        </p:nvSpPr>
        <p:spPr>
          <a:xfrm>
            <a:off x="59810" y="8433822"/>
            <a:ext cx="844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C83DE14E-77A3-094F-A79F-E20C8F75570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7033420" y="6956296"/>
            <a:ext cx="1387280" cy="1387280"/>
          </a:xfrm>
          <a:prstGeom prst="rect">
            <a:avLst/>
          </a:prstGeom>
        </p:spPr>
      </p:pic>
      <p:sp>
        <p:nvSpPr>
          <p:cNvPr id="157" name="Right Arrow 156">
            <a:extLst>
              <a:ext uri="{FF2B5EF4-FFF2-40B4-BE49-F238E27FC236}">
                <a16:creationId xmlns:a16="http://schemas.microsoft.com/office/drawing/2014/main" id="{09FF2AB8-9635-9C4C-9C9D-13C2A103D03A}"/>
              </a:ext>
            </a:extLst>
          </p:cNvPr>
          <p:cNvSpPr/>
          <p:nvPr/>
        </p:nvSpPr>
        <p:spPr>
          <a:xfrm>
            <a:off x="1477347" y="6731622"/>
            <a:ext cx="542414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62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0305E2-E147-7C48-9C88-D10580E2145F}"/>
              </a:ext>
            </a:extLst>
          </p:cNvPr>
          <p:cNvSpPr/>
          <p:nvPr/>
        </p:nvSpPr>
        <p:spPr>
          <a:xfrm>
            <a:off x="4876181" y="198900"/>
            <a:ext cx="1378904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latin typeface="Helvetica Light" panose="020B0403020202020204" pitchFamily="34" charset="0"/>
              </a:rPr>
              <a:t>Cookie</a:t>
            </a:r>
            <a:endParaRPr lang="en-US" sz="3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ABF19-5B47-0844-96A0-48FB9B59F1BB}"/>
              </a:ext>
            </a:extLst>
          </p:cNvPr>
          <p:cNvGrpSpPr/>
          <p:nvPr/>
        </p:nvGrpSpPr>
        <p:grpSpPr>
          <a:xfrm>
            <a:off x="3804804" y="835612"/>
            <a:ext cx="3521658" cy="3408014"/>
            <a:chOff x="4576387" y="809418"/>
            <a:chExt cx="3521658" cy="3408014"/>
          </a:xfrm>
        </p:grpSpPr>
        <p:pic>
          <p:nvPicPr>
            <p:cNvPr id="2" name="Picture 1" descr="A close up of food&#10;&#10;Description automatically generated">
              <a:extLst>
                <a:ext uri="{FF2B5EF4-FFF2-40B4-BE49-F238E27FC236}">
                  <a16:creationId xmlns:a16="http://schemas.microsoft.com/office/drawing/2014/main" id="{F3840F7B-B64D-704A-9438-B561C113A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125" t="11187" r="25250" b="10063"/>
            <a:stretch/>
          </p:blipFill>
          <p:spPr>
            <a:xfrm>
              <a:off x="4576387" y="2540526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Picture 2" descr="A close up of food&#10;&#10;Description automatically generated">
              <a:extLst>
                <a:ext uri="{FF2B5EF4-FFF2-40B4-BE49-F238E27FC236}">
                  <a16:creationId xmlns:a16="http://schemas.microsoft.com/office/drawing/2014/main" id="{1CD4D006-5851-4D43-B628-00FEEF836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125" t="11187" r="25250" b="10063"/>
            <a:stretch/>
          </p:blipFill>
          <p:spPr>
            <a:xfrm>
              <a:off x="5798211" y="2540526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 descr="A close up of food&#10;&#10;Description automatically generated">
              <a:extLst>
                <a:ext uri="{FF2B5EF4-FFF2-40B4-BE49-F238E27FC236}">
                  <a16:creationId xmlns:a16="http://schemas.microsoft.com/office/drawing/2014/main" id="{C47A79B4-287E-9543-8125-39403837B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126" t="11187" r="25250" b="10063"/>
            <a:stretch/>
          </p:blipFill>
          <p:spPr>
            <a:xfrm>
              <a:off x="7020034" y="2540526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4D791A-F676-7D47-82FD-2518D82A0C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125" t="11187" r="25250" b="10063"/>
            <a:stretch/>
          </p:blipFill>
          <p:spPr>
            <a:xfrm>
              <a:off x="4576387" y="809418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BE3E34-915F-714A-AE76-C401E86CC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125" t="11187" r="25250" b="10063"/>
            <a:stretch/>
          </p:blipFill>
          <p:spPr>
            <a:xfrm>
              <a:off x="5798211" y="809418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picture containing earphone&#10;&#10;Description automatically generated">
              <a:extLst>
                <a:ext uri="{FF2B5EF4-FFF2-40B4-BE49-F238E27FC236}">
                  <a16:creationId xmlns:a16="http://schemas.microsoft.com/office/drawing/2014/main" id="{2DE260B2-04C6-C849-B5AB-69552C9B0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124" t="11187" r="25249" b="10063"/>
            <a:stretch/>
          </p:blipFill>
          <p:spPr>
            <a:xfrm>
              <a:off x="7020034" y="809418"/>
              <a:ext cx="1078011" cy="167690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19B6A3-8DBC-9748-8240-6D50552C3F97}"/>
              </a:ext>
            </a:extLst>
          </p:cNvPr>
          <p:cNvGrpSpPr/>
          <p:nvPr/>
        </p:nvGrpSpPr>
        <p:grpSpPr>
          <a:xfrm>
            <a:off x="7984870" y="0"/>
            <a:ext cx="3725382" cy="4240072"/>
            <a:chOff x="8925899" y="-22640"/>
            <a:chExt cx="3725382" cy="424007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60BF31-0C06-2840-A5C5-27505D8DF25D}"/>
                </a:ext>
              </a:extLst>
            </p:cNvPr>
            <p:cNvCxnSpPr>
              <a:cxnSpLocks/>
            </p:cNvCxnSpPr>
            <p:nvPr/>
          </p:nvCxnSpPr>
          <p:spPr>
            <a:xfrm>
              <a:off x="9006748" y="-22640"/>
              <a:ext cx="0" cy="3824621"/>
            </a:xfrm>
            <a:prstGeom prst="line">
              <a:avLst/>
            </a:prstGeom>
            <a:ln w="28575">
              <a:noFill/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9513A8-983E-DF4A-829A-341CB482D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125" t="11187" r="25250" b="10063"/>
            <a:stretch/>
          </p:blipFill>
          <p:spPr>
            <a:xfrm>
              <a:off x="11492355" y="809418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EDA5206-3F8D-CB47-9FEB-8AC731388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125" t="11187" r="25250" b="10063"/>
            <a:stretch/>
          </p:blipFill>
          <p:spPr>
            <a:xfrm>
              <a:off x="8925899" y="809418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A close up of a necklace&#10;&#10;Description automatically generated">
              <a:extLst>
                <a:ext uri="{FF2B5EF4-FFF2-40B4-BE49-F238E27FC236}">
                  <a16:creationId xmlns:a16="http://schemas.microsoft.com/office/drawing/2014/main" id="{4DD0603E-E114-1F4E-8232-DB86C9FD3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125" t="11187" r="25250" b="10063"/>
            <a:stretch/>
          </p:blipFill>
          <p:spPr>
            <a:xfrm>
              <a:off x="10209127" y="809418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A vase of flowers on a table&#10;&#10;Description automatically generated">
              <a:extLst>
                <a:ext uri="{FF2B5EF4-FFF2-40B4-BE49-F238E27FC236}">
                  <a16:creationId xmlns:a16="http://schemas.microsoft.com/office/drawing/2014/main" id="{97B4B47A-933B-7246-991F-D58F402CE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4125" t="11187" r="25250" b="10063"/>
            <a:stretch/>
          </p:blipFill>
          <p:spPr>
            <a:xfrm>
              <a:off x="8925899" y="2540526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A close up of a pineapple&#10;&#10;Description automatically generated">
              <a:extLst>
                <a:ext uri="{FF2B5EF4-FFF2-40B4-BE49-F238E27FC236}">
                  <a16:creationId xmlns:a16="http://schemas.microsoft.com/office/drawing/2014/main" id="{4539F162-724E-4547-8BEB-103674FFC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4356" t="11186" r="25019" b="10062"/>
            <a:stretch/>
          </p:blipFill>
          <p:spPr>
            <a:xfrm>
              <a:off x="10249584" y="2540526"/>
              <a:ext cx="1078011" cy="1676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A close up of a pineapple&#10;&#10;Description automatically generated">
              <a:extLst>
                <a:ext uri="{FF2B5EF4-FFF2-40B4-BE49-F238E27FC236}">
                  <a16:creationId xmlns:a16="http://schemas.microsoft.com/office/drawing/2014/main" id="{17FB0E6E-D3DA-7D46-BC36-77427EF637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4356" t="11435" r="25019" b="9814"/>
            <a:stretch/>
          </p:blipFill>
          <p:spPr>
            <a:xfrm>
              <a:off x="11573270" y="2540526"/>
              <a:ext cx="1078011" cy="167690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ED5FFC-0F75-5D48-99F1-6971779A099C}"/>
              </a:ext>
            </a:extLst>
          </p:cNvPr>
          <p:cNvCxnSpPr>
            <a:cxnSpLocks/>
          </p:cNvCxnSpPr>
          <p:nvPr/>
        </p:nvCxnSpPr>
        <p:spPr>
          <a:xfrm>
            <a:off x="4285608" y="4240072"/>
            <a:ext cx="2957979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70FAC33-94A4-4E44-A166-7AC9E25E8044}"/>
              </a:ext>
            </a:extLst>
          </p:cNvPr>
          <p:cNvSpPr/>
          <p:nvPr/>
        </p:nvSpPr>
        <p:spPr>
          <a:xfrm>
            <a:off x="5058752" y="4262287"/>
            <a:ext cx="26068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>
                <a:latin typeface="Helvetica Light" panose="020B0403020202020204" pitchFamily="34" charset="0"/>
              </a:rPr>
              <a:t>Increasing user input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000ACD-C41A-AF4D-94D6-A665F20866D1}"/>
              </a:ext>
            </a:extLst>
          </p:cNvPr>
          <p:cNvSpPr/>
          <p:nvPr/>
        </p:nvSpPr>
        <p:spPr>
          <a:xfrm>
            <a:off x="8848971" y="198900"/>
            <a:ext cx="1914307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latin typeface="Helvetica Light" panose="020B0403020202020204" pitchFamily="34" charset="0"/>
              </a:rPr>
              <a:t>Pineapple</a:t>
            </a:r>
            <a:endParaRPr lang="en-US" sz="3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2F117D-6A59-5B4A-8F33-2E6F6EA23628}"/>
              </a:ext>
            </a:extLst>
          </p:cNvPr>
          <p:cNvGrpSpPr/>
          <p:nvPr/>
        </p:nvGrpSpPr>
        <p:grpSpPr>
          <a:xfrm>
            <a:off x="12368660" y="835612"/>
            <a:ext cx="3821470" cy="3404460"/>
            <a:chOff x="13395028" y="809418"/>
            <a:chExt cx="3821470" cy="3404460"/>
          </a:xfrm>
        </p:grpSpPr>
        <p:pic>
          <p:nvPicPr>
            <p:cNvPr id="25" name="Picture 24" descr="A close up of a fruit&#10;&#10;Description automatically generated">
              <a:extLst>
                <a:ext uri="{FF2B5EF4-FFF2-40B4-BE49-F238E27FC236}">
                  <a16:creationId xmlns:a16="http://schemas.microsoft.com/office/drawing/2014/main" id="{12601096-F43B-AC4E-AD1F-31F6770D8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3929" t="2187" r="8571" b="7812"/>
            <a:stretch/>
          </p:blipFill>
          <p:spPr>
            <a:xfrm>
              <a:off x="13395028" y="2540526"/>
              <a:ext cx="1255014" cy="167335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A close up of a fruit&#10;&#10;Description automatically generated">
              <a:extLst>
                <a:ext uri="{FF2B5EF4-FFF2-40B4-BE49-F238E27FC236}">
                  <a16:creationId xmlns:a16="http://schemas.microsoft.com/office/drawing/2014/main" id="{6EDC7F28-07A8-214C-953F-4552829E1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4125" t="2187" r="8375" b="7812"/>
            <a:stretch/>
          </p:blipFill>
          <p:spPr>
            <a:xfrm>
              <a:off x="14678256" y="2540526"/>
              <a:ext cx="1255014" cy="167335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A close up of a fruit&#10;&#10;Description automatically generated">
              <a:extLst>
                <a:ext uri="{FF2B5EF4-FFF2-40B4-BE49-F238E27FC236}">
                  <a16:creationId xmlns:a16="http://schemas.microsoft.com/office/drawing/2014/main" id="{B2EB67F9-40AF-E345-BC8A-900BA5FC8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4124" t="2187" r="8375" b="7812"/>
            <a:stretch/>
          </p:blipFill>
          <p:spPr>
            <a:xfrm>
              <a:off x="15961484" y="2540526"/>
              <a:ext cx="1255014" cy="167335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F717DA4-25D7-2A4C-9DFA-FB36E822EA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23929" t="2187" r="8571" b="7812"/>
            <a:stretch/>
          </p:blipFill>
          <p:spPr>
            <a:xfrm>
              <a:off x="13395028" y="809418"/>
              <a:ext cx="1255014" cy="167335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A close up of a necklace&#10;&#10;Description automatically generated">
              <a:extLst>
                <a:ext uri="{FF2B5EF4-FFF2-40B4-BE49-F238E27FC236}">
                  <a16:creationId xmlns:a16="http://schemas.microsoft.com/office/drawing/2014/main" id="{D2A27D0C-B678-6244-92DE-7974A913D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4403" t="2187" r="8097" b="7812"/>
            <a:stretch/>
          </p:blipFill>
          <p:spPr>
            <a:xfrm>
              <a:off x="14678256" y="809418"/>
              <a:ext cx="1255014" cy="167335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7FBAC55-68A6-1B4F-8B73-362E46998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4125" t="2187" r="8375" b="7812"/>
            <a:stretch/>
          </p:blipFill>
          <p:spPr>
            <a:xfrm>
              <a:off x="15961484" y="809418"/>
              <a:ext cx="1255014" cy="167335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F8AA36D-08F2-C64F-9DD5-EA7A631D9393}"/>
              </a:ext>
            </a:extLst>
          </p:cNvPr>
          <p:cNvSpPr/>
          <p:nvPr/>
        </p:nvSpPr>
        <p:spPr>
          <a:xfrm>
            <a:off x="13257321" y="198900"/>
            <a:ext cx="2044149" cy="55399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3000" dirty="0">
                <a:latin typeface="Helvetica Light" panose="020B0403020202020204" pitchFamily="34" charset="0"/>
              </a:rPr>
              <a:t>Strawberry</a:t>
            </a:r>
            <a:endParaRPr lang="en-US" sz="3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24C0C9-AF5C-6448-87F2-2187263621D1}"/>
              </a:ext>
            </a:extLst>
          </p:cNvPr>
          <p:cNvSpPr/>
          <p:nvPr/>
        </p:nvSpPr>
        <p:spPr>
          <a:xfrm>
            <a:off x="199973" y="1154993"/>
            <a:ext cx="303640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Helvetica Light" panose="020B0403020202020204" pitchFamily="34" charset="0"/>
              </a:rPr>
              <a:t>Previous stroke (black) </a:t>
            </a:r>
          </a:p>
          <a:p>
            <a:pPr algn="ctr"/>
            <a:r>
              <a:rPr lang="en-US" sz="2000" dirty="0">
                <a:latin typeface="Helvetica Light" panose="020B0403020202020204" pitchFamily="34" charset="0"/>
              </a:rPr>
              <a:t>Added strokes (</a:t>
            </a:r>
            <a:r>
              <a:rPr lang="en-US" sz="2000" b="1" dirty="0">
                <a:solidFill>
                  <a:srgbClr val="76F94C"/>
                </a:solidFill>
                <a:latin typeface="Helvetica Light" panose="020B0403020202020204" pitchFamily="34" charset="0"/>
              </a:rPr>
              <a:t>green</a:t>
            </a:r>
            <a:r>
              <a:rPr lang="en-US" sz="2000" dirty="0">
                <a:latin typeface="Helvetica Light" panose="020B0403020202020204" pitchFamily="34" charset="0"/>
              </a:rPr>
              <a:t>)</a:t>
            </a:r>
          </a:p>
          <a:p>
            <a:pPr algn="ctr"/>
            <a:r>
              <a:rPr lang="en-US" sz="2000" b="1" dirty="0">
                <a:latin typeface="Helvetica Light" panose="020B0403020202020204" pitchFamily="34" charset="0"/>
              </a:rPr>
              <a:t>Completed</a:t>
            </a:r>
            <a:r>
              <a:rPr lang="en-US" sz="2000" dirty="0">
                <a:latin typeface="Helvetica Light" panose="020B0403020202020204" pitchFamily="34" charset="0"/>
              </a:rPr>
              <a:t> outline (</a:t>
            </a:r>
            <a:r>
              <a:rPr lang="en-US" sz="2000" b="1" dirty="0">
                <a:solidFill>
                  <a:srgbClr val="BFBFC0"/>
                </a:solidFill>
                <a:latin typeface="Helvetica Light" panose="020B0403020202020204" pitchFamily="34" charset="0"/>
              </a:rPr>
              <a:t>gray</a:t>
            </a:r>
            <a:r>
              <a:rPr lang="en-US" sz="2000" dirty="0">
                <a:latin typeface="Helvetica Light" panose="020B0403020202020204" pitchFamily="34" charset="0"/>
              </a:rPr>
              <a:t>)</a:t>
            </a:r>
          </a:p>
          <a:p>
            <a:pPr algn="ctr"/>
            <a:endParaRPr lang="en-US" sz="2000" dirty="0">
              <a:latin typeface="Helvetica Light" panose="020B0403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B6F1C-FD55-AE49-A41B-80D2BAEAF5E7}"/>
              </a:ext>
            </a:extLst>
          </p:cNvPr>
          <p:cNvSpPr/>
          <p:nvPr/>
        </p:nvSpPr>
        <p:spPr>
          <a:xfrm>
            <a:off x="627975" y="3236475"/>
            <a:ext cx="2180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Helvetica Light" panose="020B0403020202020204" pitchFamily="34" charset="0"/>
              </a:rPr>
              <a:t>Translated </a:t>
            </a:r>
            <a:r>
              <a:rPr lang="en-US" sz="2000" dirty="0">
                <a:latin typeface="Helvetica Light" panose="020B0403020202020204" pitchFamily="34" charset="0"/>
              </a:rPr>
              <a:t>image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74C2AD-43C2-994B-940C-76DFEC9CA7A0}"/>
              </a:ext>
            </a:extLst>
          </p:cNvPr>
          <p:cNvCxnSpPr>
            <a:cxnSpLocks/>
          </p:cNvCxnSpPr>
          <p:nvPr/>
        </p:nvCxnSpPr>
        <p:spPr>
          <a:xfrm>
            <a:off x="7748971" y="800436"/>
            <a:ext cx="0" cy="34156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71FF72C-C427-EE4D-86BA-D4100640F4CB}"/>
              </a:ext>
            </a:extLst>
          </p:cNvPr>
          <p:cNvSpPr/>
          <p:nvPr/>
        </p:nvSpPr>
        <p:spPr>
          <a:xfrm>
            <a:off x="996668" y="275844"/>
            <a:ext cx="1443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Helvetica Light" panose="020B0403020202020204" pitchFamily="34" charset="0"/>
              </a:rPr>
              <a:t>Input class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7FD4F5-2E16-DE46-951D-055A0C61F7EC}"/>
              </a:ext>
            </a:extLst>
          </p:cNvPr>
          <p:cNvCxnSpPr>
            <a:cxnSpLocks/>
          </p:cNvCxnSpPr>
          <p:nvPr/>
        </p:nvCxnSpPr>
        <p:spPr>
          <a:xfrm>
            <a:off x="12039456" y="800436"/>
            <a:ext cx="0" cy="34156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30D1975-2E38-734A-8B42-E5CBC3632237}"/>
              </a:ext>
            </a:extLst>
          </p:cNvPr>
          <p:cNvCxnSpPr>
            <a:cxnSpLocks/>
          </p:cNvCxnSpPr>
          <p:nvPr/>
        </p:nvCxnSpPr>
        <p:spPr>
          <a:xfrm>
            <a:off x="3587566" y="800436"/>
            <a:ext cx="0" cy="34156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424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&#10;&#10;Description automatically generated">
            <a:extLst>
              <a:ext uri="{FF2B5EF4-FFF2-40B4-BE49-F238E27FC236}">
                <a16:creationId xmlns:a16="http://schemas.microsoft.com/office/drawing/2014/main" id="{25DF32FA-95D1-7549-BFC9-9AB49FDD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44" y="6243780"/>
            <a:ext cx="1625600" cy="1625600"/>
          </a:xfrm>
          <a:prstGeom prst="rect">
            <a:avLst/>
          </a:prstGeom>
        </p:spPr>
      </p:pic>
      <p:pic>
        <p:nvPicPr>
          <p:cNvPr id="5" name="Picture 4" descr="A picture containing tree&#10;&#10;Description automatically generated">
            <a:extLst>
              <a:ext uri="{FF2B5EF4-FFF2-40B4-BE49-F238E27FC236}">
                <a16:creationId xmlns:a16="http://schemas.microsoft.com/office/drawing/2014/main" id="{7777C2CC-E27B-FB41-A769-1DF51908B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44" y="4096261"/>
            <a:ext cx="1625600" cy="1625600"/>
          </a:xfrm>
          <a:prstGeom prst="rect">
            <a:avLst/>
          </a:prstGeom>
        </p:spPr>
      </p:pic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332517DF-0E8B-FA4C-A1C6-683D8843B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999" y="1948741"/>
            <a:ext cx="1625600" cy="1625600"/>
          </a:xfrm>
          <a:prstGeom prst="rect">
            <a:avLst/>
          </a:prstGeom>
        </p:spPr>
      </p:pic>
      <p:pic>
        <p:nvPicPr>
          <p:cNvPr id="9" name="Picture 8" descr="A picture containing sky, flying, air&#10;&#10;Description automatically generated">
            <a:extLst>
              <a:ext uri="{FF2B5EF4-FFF2-40B4-BE49-F238E27FC236}">
                <a16:creationId xmlns:a16="http://schemas.microsoft.com/office/drawing/2014/main" id="{3B14BB95-B098-3949-8A0F-FB2813146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9999" y="4096261"/>
            <a:ext cx="1625600" cy="1625600"/>
          </a:xfrm>
          <a:prstGeom prst="rect">
            <a:avLst/>
          </a:prstGeom>
        </p:spPr>
      </p:pic>
      <p:pic>
        <p:nvPicPr>
          <p:cNvPr id="11" name="Picture 10" descr="A picture containing cake, piece, sky, slice&#10;&#10;Description automatically generated">
            <a:extLst>
              <a:ext uri="{FF2B5EF4-FFF2-40B4-BE49-F238E27FC236}">
                <a16:creationId xmlns:a16="http://schemas.microsoft.com/office/drawing/2014/main" id="{E3B5F012-D852-814F-8545-DCF60D5FD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9999" y="6243780"/>
            <a:ext cx="1625600" cy="1625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7A2367-2143-BC46-B5FE-344E05CD0F52}"/>
              </a:ext>
            </a:extLst>
          </p:cNvPr>
          <p:cNvSpPr/>
          <p:nvPr/>
        </p:nvSpPr>
        <p:spPr>
          <a:xfrm>
            <a:off x="1773437" y="5874448"/>
            <a:ext cx="1529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Partial Outline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063FF-30D3-F84A-A2A2-362F639927F2}"/>
              </a:ext>
            </a:extLst>
          </p:cNvPr>
          <p:cNvSpPr/>
          <p:nvPr/>
        </p:nvSpPr>
        <p:spPr>
          <a:xfrm>
            <a:off x="4624863" y="5874448"/>
            <a:ext cx="2387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Autocompleted Outline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C647E1-0295-4341-BC70-E8F8240E5C29}"/>
              </a:ext>
            </a:extLst>
          </p:cNvPr>
          <p:cNvSpPr/>
          <p:nvPr/>
        </p:nvSpPr>
        <p:spPr>
          <a:xfrm>
            <a:off x="4428527" y="8211869"/>
            <a:ext cx="2780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Pix2pix(Trained on Outline)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DFC5AB-8D31-6942-B941-ECF1B80E689C}"/>
              </a:ext>
            </a:extLst>
          </p:cNvPr>
          <p:cNvSpPr/>
          <p:nvPr/>
        </p:nvSpPr>
        <p:spPr>
          <a:xfrm>
            <a:off x="849210" y="3595047"/>
            <a:ext cx="3377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Pix2pix(Trained on Partial Outline)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AA2451-2E0C-6441-AEAC-CD5C02242C27}"/>
              </a:ext>
            </a:extLst>
          </p:cNvPr>
          <p:cNvSpPr/>
          <p:nvPr/>
        </p:nvSpPr>
        <p:spPr>
          <a:xfrm>
            <a:off x="924808" y="8211869"/>
            <a:ext cx="3226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Pix2pix(Trained on Partial Edges)</a:t>
            </a:r>
          </a:p>
        </p:txBody>
      </p:sp>
    </p:spTree>
    <p:extLst>
      <p:ext uri="{BB962C8B-B14F-4D97-AF65-F5344CB8AC3E}">
        <p14:creationId xmlns:p14="http://schemas.microsoft.com/office/powerpoint/2010/main" val="4139084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eapple and a vase of flowers on a table&#10;&#10;Description automatically generated">
            <a:extLst>
              <a:ext uri="{FF2B5EF4-FFF2-40B4-BE49-F238E27FC236}">
                <a16:creationId xmlns:a16="http://schemas.microsoft.com/office/drawing/2014/main" id="{0E511A15-24A4-A444-B60E-9B0DC055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075" y="1877350"/>
            <a:ext cx="1788160" cy="1788160"/>
          </a:xfrm>
          <a:prstGeom prst="rect">
            <a:avLst/>
          </a:prstGeom>
        </p:spPr>
      </p:pic>
      <p:pic>
        <p:nvPicPr>
          <p:cNvPr id="13" name="Picture 12" descr="A close up of an animal&#10;&#10;Description automatically generated">
            <a:extLst>
              <a:ext uri="{FF2B5EF4-FFF2-40B4-BE49-F238E27FC236}">
                <a16:creationId xmlns:a16="http://schemas.microsoft.com/office/drawing/2014/main" id="{62B2B081-7889-C049-B039-2AE13798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582" y="1852633"/>
            <a:ext cx="1788160" cy="1788160"/>
          </a:xfrm>
          <a:prstGeom prst="rect">
            <a:avLst/>
          </a:prstGeom>
        </p:spPr>
      </p:pic>
      <p:pic>
        <p:nvPicPr>
          <p:cNvPr id="17" name="Picture 16" descr="A bird flying in the sky&#10;&#10;Description automatically generated">
            <a:extLst>
              <a:ext uri="{FF2B5EF4-FFF2-40B4-BE49-F238E27FC236}">
                <a16:creationId xmlns:a16="http://schemas.microsoft.com/office/drawing/2014/main" id="{AC8EB01E-4ED4-AE49-AA36-4358422F2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075" y="65415"/>
            <a:ext cx="1788160" cy="1788160"/>
          </a:xfrm>
          <a:prstGeom prst="rect">
            <a:avLst/>
          </a:prstGeom>
        </p:spPr>
      </p:pic>
      <p:pic>
        <p:nvPicPr>
          <p:cNvPr id="23" name="Picture 22" descr="A close up of a hanger&#10;&#10;Description automatically generated">
            <a:extLst>
              <a:ext uri="{FF2B5EF4-FFF2-40B4-BE49-F238E27FC236}">
                <a16:creationId xmlns:a16="http://schemas.microsoft.com/office/drawing/2014/main" id="{1D5884CF-B7A6-CD4A-890E-9DE215A0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475" y="3362"/>
            <a:ext cx="1788160" cy="1788160"/>
          </a:xfrm>
          <a:prstGeom prst="rect">
            <a:avLst/>
          </a:prstGeom>
        </p:spPr>
      </p:pic>
      <p:pic>
        <p:nvPicPr>
          <p:cNvPr id="27" name="Picture 26" descr="A picture containing sky, object, outdoor&#10;&#10;Description automatically generated">
            <a:extLst>
              <a:ext uri="{FF2B5EF4-FFF2-40B4-BE49-F238E27FC236}">
                <a16:creationId xmlns:a16="http://schemas.microsoft.com/office/drawing/2014/main" id="{72D0CB38-C980-9244-A0D2-84DCA2477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675" y="65415"/>
            <a:ext cx="1788160" cy="1788160"/>
          </a:xfrm>
          <a:prstGeom prst="rect">
            <a:avLst/>
          </a:prstGeom>
        </p:spPr>
      </p:pic>
      <p:pic>
        <p:nvPicPr>
          <p:cNvPr id="29" name="Picture 28" descr="A picture containing sky&#10;&#10;Description automatically generated">
            <a:extLst>
              <a:ext uri="{FF2B5EF4-FFF2-40B4-BE49-F238E27FC236}">
                <a16:creationId xmlns:a16="http://schemas.microsoft.com/office/drawing/2014/main" id="{BB7FCFD7-FEFE-0742-AECB-57BDF7690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675" y="1877350"/>
            <a:ext cx="1788160" cy="1788160"/>
          </a:xfrm>
          <a:prstGeom prst="rect">
            <a:avLst/>
          </a:prstGeom>
        </p:spPr>
      </p:pic>
      <p:pic>
        <p:nvPicPr>
          <p:cNvPr id="31" name="Picture 30" descr="A picture containing fruit, melon, watermelon, indoor&#10;&#10;Description automatically generated">
            <a:extLst>
              <a:ext uri="{FF2B5EF4-FFF2-40B4-BE49-F238E27FC236}">
                <a16:creationId xmlns:a16="http://schemas.microsoft.com/office/drawing/2014/main" id="{186D2EE5-BB79-A24C-9D91-7559AA0FD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4685" y="1877350"/>
            <a:ext cx="1788160" cy="178816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C57D164-3F0D-7748-8DF7-E1F05EB43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805" y="3362"/>
            <a:ext cx="1788160" cy="17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6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86ABAED-4F6A-0249-AF93-9CE0F0B87493}"/>
              </a:ext>
            </a:extLst>
          </p:cNvPr>
          <p:cNvSpPr/>
          <p:nvPr/>
        </p:nvSpPr>
        <p:spPr>
          <a:xfrm>
            <a:off x="6495761" y="3629179"/>
            <a:ext cx="116943" cy="965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1ADC0F-E6F1-B94F-A529-45845491F8A4}"/>
              </a:ext>
            </a:extLst>
          </p:cNvPr>
          <p:cNvSpPr/>
          <p:nvPr/>
        </p:nvSpPr>
        <p:spPr>
          <a:xfrm>
            <a:off x="6659749" y="3746153"/>
            <a:ext cx="116943" cy="731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055EB-5483-6E44-BE9A-0BE358749F66}"/>
              </a:ext>
            </a:extLst>
          </p:cNvPr>
          <p:cNvSpPr/>
          <p:nvPr/>
        </p:nvSpPr>
        <p:spPr>
          <a:xfrm>
            <a:off x="6823737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B22FE5-0C2B-064F-BB65-B7DA5EEFA750}"/>
              </a:ext>
            </a:extLst>
          </p:cNvPr>
          <p:cNvSpPr/>
          <p:nvPr/>
        </p:nvSpPr>
        <p:spPr>
          <a:xfrm>
            <a:off x="7807664" y="3629179"/>
            <a:ext cx="116943" cy="965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AF41A8-003A-9D42-95E9-F293913952E9}"/>
              </a:ext>
            </a:extLst>
          </p:cNvPr>
          <p:cNvSpPr/>
          <p:nvPr/>
        </p:nvSpPr>
        <p:spPr>
          <a:xfrm>
            <a:off x="7643677" y="3746153"/>
            <a:ext cx="116943" cy="731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04BFA9-E6AA-AF4C-ADD9-38D7A9D98C59}"/>
              </a:ext>
            </a:extLst>
          </p:cNvPr>
          <p:cNvSpPr/>
          <p:nvPr/>
        </p:nvSpPr>
        <p:spPr>
          <a:xfrm>
            <a:off x="6987725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230ECA-8D5A-514C-9D9A-351B1A53D64C}"/>
              </a:ext>
            </a:extLst>
          </p:cNvPr>
          <p:cNvSpPr/>
          <p:nvPr/>
        </p:nvSpPr>
        <p:spPr>
          <a:xfrm>
            <a:off x="7151713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CC0526-E8C1-0247-883C-BF5875BD71FE}"/>
              </a:ext>
            </a:extLst>
          </p:cNvPr>
          <p:cNvSpPr/>
          <p:nvPr/>
        </p:nvSpPr>
        <p:spPr>
          <a:xfrm>
            <a:off x="7315701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46AA71-5B43-9443-BA6C-C57D04C43DD1}"/>
              </a:ext>
            </a:extLst>
          </p:cNvPr>
          <p:cNvSpPr/>
          <p:nvPr/>
        </p:nvSpPr>
        <p:spPr>
          <a:xfrm>
            <a:off x="7479689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9DA854-A02B-E449-9EDC-4FCFC34A455A}"/>
              </a:ext>
            </a:extLst>
          </p:cNvPr>
          <p:cNvSpPr/>
          <p:nvPr/>
        </p:nvSpPr>
        <p:spPr>
          <a:xfrm>
            <a:off x="7025402" y="3939554"/>
            <a:ext cx="355807" cy="3542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B9198A-C94E-FD47-9236-F617A18CC0F8}"/>
                  </a:ext>
                </a:extLst>
              </p:cNvPr>
              <p:cNvSpPr/>
              <p:nvPr/>
            </p:nvSpPr>
            <p:spPr>
              <a:xfrm>
                <a:off x="6995524" y="3911858"/>
                <a:ext cx="4155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B9198A-C94E-FD47-9236-F617A18CC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524" y="3911858"/>
                <a:ext cx="41556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F1B8535A-7B4D-2446-AA63-2CF0C115887A}"/>
              </a:ext>
            </a:extLst>
          </p:cNvPr>
          <p:cNvSpPr/>
          <p:nvPr/>
        </p:nvSpPr>
        <p:spPr>
          <a:xfrm>
            <a:off x="5693121" y="2227099"/>
            <a:ext cx="116943" cy="965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60DED9E-904D-B944-8810-9FA062F00079}"/>
              </a:ext>
            </a:extLst>
          </p:cNvPr>
          <p:cNvSpPr/>
          <p:nvPr/>
        </p:nvSpPr>
        <p:spPr>
          <a:xfrm>
            <a:off x="10085989" y="3337895"/>
            <a:ext cx="700196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016FC10-D297-2244-9498-58B93A32D8C8}"/>
              </a:ext>
            </a:extLst>
          </p:cNvPr>
          <p:cNvGrpSpPr/>
          <p:nvPr/>
        </p:nvGrpSpPr>
        <p:grpSpPr>
          <a:xfrm>
            <a:off x="4154852" y="5489820"/>
            <a:ext cx="2419390" cy="1673455"/>
            <a:chOff x="1106851" y="3775315"/>
            <a:chExt cx="2419390" cy="167345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40A170-6D39-3646-BDC2-665608E9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331" y="4805901"/>
              <a:ext cx="0" cy="2939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8410C50-ED13-0D48-A4AB-B6CA4D29E661}"/>
                </a:ext>
              </a:extLst>
            </p:cNvPr>
            <p:cNvCxnSpPr>
              <a:cxnSpLocks/>
            </p:cNvCxnSpPr>
            <p:nvPr/>
          </p:nvCxnSpPr>
          <p:spPr>
            <a:xfrm>
              <a:off x="1347534" y="5104256"/>
              <a:ext cx="3627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4689759-25FD-A94A-BD9A-63D062D19EFC}"/>
                    </a:ext>
                  </a:extLst>
                </p:cNvPr>
                <p:cNvSpPr/>
                <p:nvPr/>
              </p:nvSpPr>
              <p:spPr>
                <a:xfrm>
                  <a:off x="1113937" y="5048660"/>
                  <a:ext cx="37221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4689759-25FD-A94A-BD9A-63D062D19E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937" y="5048660"/>
                  <a:ext cx="372218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4B1EA0-23C7-1145-B84F-72453445C64C}"/>
                    </a:ext>
                  </a:extLst>
                </p:cNvPr>
                <p:cNvSpPr/>
                <p:nvPr/>
              </p:nvSpPr>
              <p:spPr>
                <a:xfrm>
                  <a:off x="1106851" y="4078180"/>
                  <a:ext cx="3863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4B1EA0-23C7-1145-B84F-72453445C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851" y="4078180"/>
                  <a:ext cx="386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D2C728E-D57B-FC4F-AAF4-D45D23A34328}"/>
                </a:ext>
              </a:extLst>
            </p:cNvPr>
            <p:cNvGrpSpPr/>
            <p:nvPr/>
          </p:nvGrpSpPr>
          <p:grpSpPr>
            <a:xfrm>
              <a:off x="1445081" y="3775315"/>
              <a:ext cx="316313" cy="1005840"/>
              <a:chOff x="1445081" y="3760038"/>
              <a:chExt cx="316313" cy="100584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83C207D-C710-1D41-89F8-F7E953D052CC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B4D1C3A-8417-5A49-8717-4B552431DC58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2BE504F-A969-AE46-B808-318EEC537155}"/>
                </a:ext>
              </a:extLst>
            </p:cNvPr>
            <p:cNvSpPr/>
            <p:nvPr/>
          </p:nvSpPr>
          <p:spPr>
            <a:xfrm>
              <a:off x="1260279" y="5072725"/>
              <a:ext cx="91440" cy="73152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C9C3895-EF37-4C4B-A59E-33A4F74E5065}"/>
                </a:ext>
              </a:extLst>
            </p:cNvPr>
            <p:cNvSpPr/>
            <p:nvPr/>
          </p:nvSpPr>
          <p:spPr>
            <a:xfrm>
              <a:off x="1826935" y="4022203"/>
              <a:ext cx="228600" cy="758952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551285-BCC5-2E4B-9A1E-B929B8E89D45}"/>
                </a:ext>
              </a:extLst>
            </p:cNvPr>
            <p:cNvSpPr/>
            <p:nvPr/>
          </p:nvSpPr>
          <p:spPr>
            <a:xfrm>
              <a:off x="2121076" y="4278235"/>
              <a:ext cx="228600" cy="50292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95F0E11-97C7-2A44-9A5A-F45A21695FE0}"/>
                </a:ext>
              </a:extLst>
            </p:cNvPr>
            <p:cNvSpPr/>
            <p:nvPr/>
          </p:nvSpPr>
          <p:spPr>
            <a:xfrm>
              <a:off x="2415217" y="4278235"/>
              <a:ext cx="228600" cy="50292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407C619-AB75-2C4B-B358-DD6B63315DFF}"/>
                </a:ext>
              </a:extLst>
            </p:cNvPr>
            <p:cNvSpPr/>
            <p:nvPr/>
          </p:nvSpPr>
          <p:spPr>
            <a:xfrm>
              <a:off x="2709358" y="4278235"/>
              <a:ext cx="228600" cy="50292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0F10530-3532-9A44-9E85-9CD4658BD4CF}"/>
                </a:ext>
              </a:extLst>
            </p:cNvPr>
            <p:cNvSpPr/>
            <p:nvPr/>
          </p:nvSpPr>
          <p:spPr>
            <a:xfrm>
              <a:off x="3297641" y="3775315"/>
              <a:ext cx="228600" cy="100584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ECC1892-976B-C44F-BC02-F9399D9B014A}"/>
                </a:ext>
              </a:extLst>
            </p:cNvPr>
            <p:cNvSpPr/>
            <p:nvPr/>
          </p:nvSpPr>
          <p:spPr>
            <a:xfrm>
              <a:off x="3003499" y="4022203"/>
              <a:ext cx="228600" cy="758952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BB3A0E1-1CE6-D149-8A6D-6BDEC5215E59}"/>
                </a:ext>
              </a:extLst>
            </p:cNvPr>
            <p:cNvGrpSpPr/>
            <p:nvPr/>
          </p:nvGrpSpPr>
          <p:grpSpPr>
            <a:xfrm>
              <a:off x="2321736" y="4340405"/>
              <a:ext cx="415563" cy="400110"/>
              <a:chOff x="2228885" y="4745201"/>
              <a:chExt cx="415563" cy="40011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218F572-7FAE-AB47-9F78-425847E806CA}"/>
                  </a:ext>
                </a:extLst>
              </p:cNvPr>
              <p:cNvSpPr/>
              <p:nvPr/>
            </p:nvSpPr>
            <p:spPr>
              <a:xfrm>
                <a:off x="2250365" y="4813099"/>
                <a:ext cx="355807" cy="26580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1E524F7A-742F-B048-9226-CDB5121FAB60}"/>
                      </a:ext>
                    </a:extLst>
                  </p:cNvPr>
                  <p:cNvSpPr/>
                  <p:nvPr/>
                </p:nvSpPr>
                <p:spPr>
                  <a:xfrm>
                    <a:off x="2228885" y="4745201"/>
                    <a:ext cx="415563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charset="0"/>
                            </a:rPr>
                            <m:t>𝐺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1E524F7A-742F-B048-9226-CDB5121FAB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85" y="4745201"/>
                    <a:ext cx="415563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445358A-C3CD-2B48-9CF4-B6A9FBD1F722}"/>
              </a:ext>
            </a:extLst>
          </p:cNvPr>
          <p:cNvGrpSpPr/>
          <p:nvPr/>
        </p:nvGrpSpPr>
        <p:grpSpPr>
          <a:xfrm>
            <a:off x="6854404" y="5489820"/>
            <a:ext cx="2950065" cy="1673455"/>
            <a:chOff x="3806399" y="3775315"/>
            <a:chExt cx="2950065" cy="1673455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42A7C55-94CA-0145-9105-6D3F0B804D24}"/>
                </a:ext>
              </a:extLst>
            </p:cNvPr>
            <p:cNvCxnSpPr>
              <a:cxnSpLocks/>
            </p:cNvCxnSpPr>
            <p:nvPr/>
          </p:nvCxnSpPr>
          <p:spPr>
            <a:xfrm>
              <a:off x="4047082" y="5104256"/>
              <a:ext cx="23541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3297059-D114-AD4E-BB19-36CD5D788E33}"/>
                    </a:ext>
                  </a:extLst>
                </p:cNvPr>
                <p:cNvSpPr/>
                <p:nvPr/>
              </p:nvSpPr>
              <p:spPr>
                <a:xfrm>
                  <a:off x="3813485" y="5048660"/>
                  <a:ext cx="37221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3297059-D114-AD4E-BB19-36CD5D788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485" y="5048660"/>
                  <a:ext cx="37221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5D17B0A-A4A1-C040-BF59-B3A7410394B5}"/>
                    </a:ext>
                  </a:extLst>
                </p:cNvPr>
                <p:cNvSpPr/>
                <p:nvPr/>
              </p:nvSpPr>
              <p:spPr>
                <a:xfrm>
                  <a:off x="3806399" y="4078180"/>
                  <a:ext cx="3863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5D17B0A-A4A1-C040-BF59-B3A7410394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6399" y="4078180"/>
                  <a:ext cx="38638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30BA71F-03A3-1C4F-9ED3-A3817F2238AC}"/>
                </a:ext>
              </a:extLst>
            </p:cNvPr>
            <p:cNvGrpSpPr/>
            <p:nvPr/>
          </p:nvGrpSpPr>
          <p:grpSpPr>
            <a:xfrm>
              <a:off x="4144629" y="3775315"/>
              <a:ext cx="316313" cy="1005840"/>
              <a:chOff x="1445081" y="3760038"/>
              <a:chExt cx="316313" cy="1005840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AFDFA2B-D988-EA4C-8E13-3555EB434444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3E0F99A-D78E-9547-B76E-EB260E157B06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42639F-4285-7B49-8E9E-2F586BE0DA22}"/>
                </a:ext>
              </a:extLst>
            </p:cNvPr>
            <p:cNvSpPr/>
            <p:nvPr/>
          </p:nvSpPr>
          <p:spPr>
            <a:xfrm>
              <a:off x="3959827" y="5072725"/>
              <a:ext cx="91440" cy="73152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97600C9-128E-A34B-BEC6-8FBFA2959139}"/>
                </a:ext>
              </a:extLst>
            </p:cNvPr>
            <p:cNvSpPr/>
            <p:nvPr/>
          </p:nvSpPr>
          <p:spPr>
            <a:xfrm>
              <a:off x="6527864" y="3775315"/>
              <a:ext cx="228600" cy="100584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C131454-86B1-3C42-92DB-37BD5FF69676}"/>
                </a:ext>
              </a:extLst>
            </p:cNvPr>
            <p:cNvGrpSpPr/>
            <p:nvPr/>
          </p:nvGrpSpPr>
          <p:grpSpPr>
            <a:xfrm>
              <a:off x="4541835" y="4022203"/>
              <a:ext cx="316313" cy="758952"/>
              <a:chOff x="1445081" y="3760038"/>
              <a:chExt cx="316313" cy="100584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051FC73-35E3-8A47-B51F-3F41861C2F23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EC3B1C02-AEED-E640-B040-3222491BCA1B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4AAC927-5D69-8345-9E82-73282C35FCBE}"/>
                </a:ext>
              </a:extLst>
            </p:cNvPr>
            <p:cNvGrpSpPr/>
            <p:nvPr/>
          </p:nvGrpSpPr>
          <p:grpSpPr>
            <a:xfrm>
              <a:off x="6130659" y="4022203"/>
              <a:ext cx="316313" cy="758952"/>
              <a:chOff x="1445081" y="3760038"/>
              <a:chExt cx="316313" cy="100584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5ADCAF2-A964-8D4B-838D-4D894EDD34BA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035D61E-8741-B04E-893D-FF941E4399B9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5541857-EDF4-C147-A7D0-681EFDF52F11}"/>
                </a:ext>
              </a:extLst>
            </p:cNvPr>
            <p:cNvGrpSpPr/>
            <p:nvPr/>
          </p:nvGrpSpPr>
          <p:grpSpPr>
            <a:xfrm>
              <a:off x="4939041" y="4278235"/>
              <a:ext cx="316313" cy="502920"/>
              <a:chOff x="1445081" y="3760038"/>
              <a:chExt cx="316313" cy="1005840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868AFB7-9EF0-9F4B-8BAA-83C352659F8B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FE45A39-6633-384F-A3A6-37A2B029B5FA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62F0F20-9C16-6041-B899-E564E72AE3FB}"/>
                </a:ext>
              </a:extLst>
            </p:cNvPr>
            <p:cNvGrpSpPr/>
            <p:nvPr/>
          </p:nvGrpSpPr>
          <p:grpSpPr>
            <a:xfrm>
              <a:off x="5336247" y="4278235"/>
              <a:ext cx="316313" cy="502920"/>
              <a:chOff x="1445081" y="3760038"/>
              <a:chExt cx="316313" cy="100584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17D2A930-92F5-6E45-8501-A5A5E72DFA79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38DFD52-202E-484C-B604-B79023D33D3A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F4E7E41-799F-D94A-9661-A719CE689090}"/>
                </a:ext>
              </a:extLst>
            </p:cNvPr>
            <p:cNvGrpSpPr/>
            <p:nvPr/>
          </p:nvGrpSpPr>
          <p:grpSpPr>
            <a:xfrm>
              <a:off x="5733453" y="4278235"/>
              <a:ext cx="316313" cy="502920"/>
              <a:chOff x="1445081" y="3760038"/>
              <a:chExt cx="316313" cy="100584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3B819-D19C-2245-ACA2-93A663E4B40F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D343E4D-7EE7-0744-AEB6-44AEF2F7159F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266FB3B-6BFD-6840-9E01-6560F58248BC}"/>
                </a:ext>
              </a:extLst>
            </p:cNvPr>
            <p:cNvGrpSpPr/>
            <p:nvPr/>
          </p:nvGrpSpPr>
          <p:grpSpPr>
            <a:xfrm>
              <a:off x="4409879" y="4779053"/>
              <a:ext cx="1991373" cy="320763"/>
              <a:chOff x="4409879" y="4779054"/>
              <a:chExt cx="1991373" cy="172770"/>
            </a:xfrm>
          </p:grpSpPr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4BED5EB2-166F-3C4A-848B-4B7BA012BDF0}"/>
                  </a:ext>
                </a:extLst>
              </p:cNvPr>
              <p:cNvCxnSpPr/>
              <p:nvPr/>
            </p:nvCxnSpPr>
            <p:spPr>
              <a:xfrm flipV="1">
                <a:off x="4409879" y="4779054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B2FC6AB-B140-4C43-BA17-26706AFB09A3}"/>
                  </a:ext>
                </a:extLst>
              </p:cNvPr>
              <p:cNvGrpSpPr/>
              <p:nvPr/>
            </p:nvGrpSpPr>
            <p:grpSpPr>
              <a:xfrm>
                <a:off x="4808154" y="4779054"/>
                <a:ext cx="1593098" cy="172770"/>
                <a:chOff x="4808154" y="4779054"/>
                <a:chExt cx="1593098" cy="172770"/>
              </a:xfrm>
            </p:grpSpPr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58FC3BE-6B28-D649-ABBC-9B384B146A93}"/>
                    </a:ext>
                  </a:extLst>
                </p:cNvPr>
                <p:cNvCxnSpPr/>
                <p:nvPr/>
              </p:nvCxnSpPr>
              <p:spPr>
                <a:xfrm flipV="1">
                  <a:off x="6401252" y="4779054"/>
                  <a:ext cx="0" cy="17277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0402A783-FC53-4F40-B6C5-07BE95EF2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8154" y="4779054"/>
                  <a:ext cx="0" cy="17277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0D8FD9DA-00B6-3442-8393-81D36B52F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6429" y="4779054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C596E05-F83D-DF46-B2E7-24A1EB7EC5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4704" y="4779054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77ACFEDE-3A2D-A249-A282-76CBBD87AB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02979" y="4779054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822DB94-6EFA-D149-955A-3A4CC05AAC1A}"/>
                </a:ext>
              </a:extLst>
            </p:cNvPr>
            <p:cNvGrpSpPr/>
            <p:nvPr/>
          </p:nvGrpSpPr>
          <p:grpSpPr>
            <a:xfrm>
              <a:off x="5279771" y="4340405"/>
              <a:ext cx="415563" cy="400110"/>
              <a:chOff x="2228885" y="4745201"/>
              <a:chExt cx="415563" cy="400110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1DB16823-1EEF-7842-870C-B1C151D9BD1F}"/>
                  </a:ext>
                </a:extLst>
              </p:cNvPr>
              <p:cNvSpPr/>
              <p:nvPr/>
            </p:nvSpPr>
            <p:spPr>
              <a:xfrm>
                <a:off x="2250365" y="4813099"/>
                <a:ext cx="355807" cy="26580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EFBF7DA7-0440-954D-8B75-402018678C49}"/>
                      </a:ext>
                    </a:extLst>
                  </p:cNvPr>
                  <p:cNvSpPr/>
                  <p:nvPr/>
                </p:nvSpPr>
                <p:spPr>
                  <a:xfrm>
                    <a:off x="2228885" y="4745201"/>
                    <a:ext cx="415563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charset="0"/>
                            </a:rPr>
                            <m:t>𝐺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EFBF7DA7-0440-954D-8B75-402018678C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85" y="4745201"/>
                    <a:ext cx="415563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609C1B04-6A06-FC42-971E-312DB67F5696}"/>
              </a:ext>
            </a:extLst>
          </p:cNvPr>
          <p:cNvCxnSpPr>
            <a:cxnSpLocks/>
          </p:cNvCxnSpPr>
          <p:nvPr/>
        </p:nvCxnSpPr>
        <p:spPr>
          <a:xfrm>
            <a:off x="10409966" y="7092028"/>
            <a:ext cx="2435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D55F0F9-545F-1A4D-BB89-1E1143A67938}"/>
                  </a:ext>
                </a:extLst>
              </p:cNvPr>
              <p:cNvSpPr/>
              <p:nvPr/>
            </p:nvSpPr>
            <p:spPr>
              <a:xfrm>
                <a:off x="10170902" y="7036432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D55F0F9-545F-1A4D-BB89-1E1143A6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902" y="7036432"/>
                <a:ext cx="372218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2F34B7E4-47AD-7348-83F7-B5ADBAE8DAD2}"/>
                  </a:ext>
                </a:extLst>
              </p:cNvPr>
              <p:cNvSpPr/>
              <p:nvPr/>
            </p:nvSpPr>
            <p:spPr>
              <a:xfrm>
                <a:off x="10170902" y="5792680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2F34B7E4-47AD-7348-83F7-B5ADBAE8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902" y="5792680"/>
                <a:ext cx="38638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4A95DB08-C333-4E4F-B954-541941CDCEAB}"/>
              </a:ext>
            </a:extLst>
          </p:cNvPr>
          <p:cNvSpPr/>
          <p:nvPr/>
        </p:nvSpPr>
        <p:spPr>
          <a:xfrm>
            <a:off x="10509132" y="5489815"/>
            <a:ext cx="228600" cy="100584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7DD3AA-B463-774B-869F-CF6F4919A58E}"/>
              </a:ext>
            </a:extLst>
          </p:cNvPr>
          <p:cNvSpPr/>
          <p:nvPr/>
        </p:nvSpPr>
        <p:spPr>
          <a:xfrm>
            <a:off x="10322268" y="7060497"/>
            <a:ext cx="91440" cy="73152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73E8B3A-48E1-7D42-93A2-A65D36F7070F}"/>
              </a:ext>
            </a:extLst>
          </p:cNvPr>
          <p:cNvSpPr/>
          <p:nvPr/>
        </p:nvSpPr>
        <p:spPr>
          <a:xfrm>
            <a:off x="10805700" y="5736703"/>
            <a:ext cx="228600" cy="758952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E2FDB86-C30E-884B-9885-916AF5C226AC}"/>
              </a:ext>
            </a:extLst>
          </p:cNvPr>
          <p:cNvSpPr/>
          <p:nvPr/>
        </p:nvSpPr>
        <p:spPr>
          <a:xfrm>
            <a:off x="11102268" y="5992735"/>
            <a:ext cx="228600" cy="50292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1405DF4-53D4-7243-9D36-E49F5B477885}"/>
              </a:ext>
            </a:extLst>
          </p:cNvPr>
          <p:cNvSpPr/>
          <p:nvPr/>
        </p:nvSpPr>
        <p:spPr>
          <a:xfrm>
            <a:off x="11398836" y="5992735"/>
            <a:ext cx="228600" cy="50292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2ADB8A6-A80A-574F-88C9-7BF61F5B7771}"/>
              </a:ext>
            </a:extLst>
          </p:cNvPr>
          <p:cNvSpPr/>
          <p:nvPr/>
        </p:nvSpPr>
        <p:spPr>
          <a:xfrm>
            <a:off x="11695404" y="5992735"/>
            <a:ext cx="228600" cy="50292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6C27447B-0829-4F4B-9DEB-BCFFC747789E}"/>
              </a:ext>
            </a:extLst>
          </p:cNvPr>
          <p:cNvSpPr/>
          <p:nvPr/>
        </p:nvSpPr>
        <p:spPr>
          <a:xfrm>
            <a:off x="12288540" y="5489815"/>
            <a:ext cx="228600" cy="100584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63429D2-A998-9945-8CB0-B2774C3B06A0}"/>
              </a:ext>
            </a:extLst>
          </p:cNvPr>
          <p:cNvSpPr/>
          <p:nvPr/>
        </p:nvSpPr>
        <p:spPr>
          <a:xfrm>
            <a:off x="11991972" y="5736703"/>
            <a:ext cx="228600" cy="758952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58EF954-FC4A-A343-848E-B8DCA9818728}"/>
              </a:ext>
            </a:extLst>
          </p:cNvPr>
          <p:cNvGrpSpPr/>
          <p:nvPr/>
        </p:nvGrpSpPr>
        <p:grpSpPr>
          <a:xfrm>
            <a:off x="11312642" y="6054911"/>
            <a:ext cx="415563" cy="400110"/>
            <a:chOff x="2228885" y="4745201"/>
            <a:chExt cx="415563" cy="40011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612103E3-DD32-8D41-904F-6C6321F33E99}"/>
                </a:ext>
              </a:extLst>
            </p:cNvPr>
            <p:cNvSpPr/>
            <p:nvPr/>
          </p:nvSpPr>
          <p:spPr>
            <a:xfrm>
              <a:off x="2250365" y="4813099"/>
              <a:ext cx="355807" cy="2658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05DB859-78A7-394A-8A71-29D0389FDB1E}"/>
                    </a:ext>
                  </a:extLst>
                </p:cNvPr>
                <p:cNvSpPr/>
                <p:nvPr/>
              </p:nvSpPr>
              <p:spPr>
                <a:xfrm>
                  <a:off x="2228885" y="4745201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05DB859-78A7-394A-8A71-29D0389FDB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85" y="4745201"/>
                  <a:ext cx="41556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151A75E-7761-EB40-A289-2696CEE36AB1}"/>
              </a:ext>
            </a:extLst>
          </p:cNvPr>
          <p:cNvGrpSpPr/>
          <p:nvPr/>
        </p:nvGrpSpPr>
        <p:grpSpPr>
          <a:xfrm>
            <a:off x="10653555" y="6852639"/>
            <a:ext cx="772895" cy="474371"/>
            <a:chOff x="3928132" y="2310418"/>
            <a:chExt cx="772895" cy="474371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BA4C9CA-9DA2-4C43-A2A6-E6356CDFCC68}"/>
                </a:ext>
              </a:extLst>
            </p:cNvPr>
            <p:cNvSpPr/>
            <p:nvPr/>
          </p:nvSpPr>
          <p:spPr>
            <a:xfrm>
              <a:off x="3928132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BB32110-53F9-4942-9E3C-D27994784F8E}"/>
                </a:ext>
              </a:extLst>
            </p:cNvPr>
            <p:cNvSpPr/>
            <p:nvPr/>
          </p:nvSpPr>
          <p:spPr>
            <a:xfrm>
              <a:off x="4092120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8F45EEE-E38D-F440-9A03-FCD39FAB2905}"/>
                </a:ext>
              </a:extLst>
            </p:cNvPr>
            <p:cNvSpPr/>
            <p:nvPr/>
          </p:nvSpPr>
          <p:spPr>
            <a:xfrm>
              <a:off x="4256108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580790C-66FF-E34D-936B-3EDB52B8CE37}"/>
                </a:ext>
              </a:extLst>
            </p:cNvPr>
            <p:cNvSpPr/>
            <p:nvPr/>
          </p:nvSpPr>
          <p:spPr>
            <a:xfrm>
              <a:off x="4420096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E3C5542-F534-9648-93FD-A7133C3D460A}"/>
                </a:ext>
              </a:extLst>
            </p:cNvPr>
            <p:cNvSpPr/>
            <p:nvPr/>
          </p:nvSpPr>
          <p:spPr>
            <a:xfrm>
              <a:off x="4584084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626C0CB-C481-B347-9CFA-B30B6FE7867B}"/>
                </a:ext>
              </a:extLst>
            </p:cNvPr>
            <p:cNvSpPr/>
            <p:nvPr/>
          </p:nvSpPr>
          <p:spPr>
            <a:xfrm>
              <a:off x="4129797" y="2419846"/>
              <a:ext cx="355807" cy="258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F7691D-23D5-824A-919A-565B6637EE87}"/>
                    </a:ext>
                  </a:extLst>
                </p:cNvPr>
                <p:cNvSpPr/>
                <p:nvPr/>
              </p:nvSpPr>
              <p:spPr>
                <a:xfrm>
                  <a:off x="4099919" y="2349758"/>
                  <a:ext cx="4094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F7691D-23D5-824A-919A-565B6637E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919" y="2349758"/>
                  <a:ext cx="409471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7F911F9-CF65-F740-A167-5B2BBE443079}"/>
              </a:ext>
            </a:extLst>
          </p:cNvPr>
          <p:cNvGrpSpPr/>
          <p:nvPr/>
        </p:nvGrpSpPr>
        <p:grpSpPr>
          <a:xfrm>
            <a:off x="10623432" y="6482291"/>
            <a:ext cx="1779408" cy="250555"/>
            <a:chOff x="7575432" y="4767786"/>
            <a:chExt cx="1779408" cy="323602"/>
          </a:xfrm>
        </p:grpSpPr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42641C9B-CC9C-5149-8B60-C32F4EB0395F}"/>
                </a:ext>
              </a:extLst>
            </p:cNvPr>
            <p:cNvCxnSpPr>
              <a:cxnSpLocks/>
            </p:cNvCxnSpPr>
            <p:nvPr/>
          </p:nvCxnSpPr>
          <p:spPr>
            <a:xfrm>
              <a:off x="7575432" y="5091388"/>
              <a:ext cx="17794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A70CF4B-84AF-B341-924E-B90BCBCE06BB}"/>
                </a:ext>
              </a:extLst>
            </p:cNvPr>
            <p:cNvGrpSpPr/>
            <p:nvPr/>
          </p:nvGrpSpPr>
          <p:grpSpPr>
            <a:xfrm>
              <a:off x="7575432" y="4767786"/>
              <a:ext cx="1779408" cy="320763"/>
              <a:chOff x="7575432" y="4767787"/>
              <a:chExt cx="1779408" cy="172770"/>
            </a:xfrm>
          </p:grpSpPr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AB6C4831-71FC-4443-BA3E-75793AFB0379}"/>
                  </a:ext>
                </a:extLst>
              </p:cNvPr>
              <p:cNvCxnSpPr/>
              <p:nvPr/>
            </p:nvCxnSpPr>
            <p:spPr>
              <a:xfrm flipV="1">
                <a:off x="7575432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FBE1ACAD-F7E8-6242-8218-ECD95C0328E2}"/>
                  </a:ext>
                </a:extLst>
              </p:cNvPr>
              <p:cNvCxnSpPr/>
              <p:nvPr/>
            </p:nvCxnSpPr>
            <p:spPr>
              <a:xfrm flipV="1">
                <a:off x="9354840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F9ADCECA-7B7E-9147-9325-F9179F314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00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625A3332-3342-2E40-A969-4BAA8731D7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8568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4B13DD02-9DA0-F64D-8900-474854B84A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5136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3AF08156-BB1F-8347-839C-D99EB0130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8272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CC9B3B69-307C-F547-A3FA-238BA9126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1704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A7971E5-9640-104F-86F7-C131957DA5F4}"/>
              </a:ext>
            </a:extLst>
          </p:cNvPr>
          <p:cNvCxnSpPr>
            <a:cxnSpLocks/>
            <a:stCxn id="175" idx="3"/>
          </p:cNvCxnSpPr>
          <p:nvPr/>
        </p:nvCxnSpPr>
        <p:spPr>
          <a:xfrm>
            <a:off x="11426450" y="7089820"/>
            <a:ext cx="210481" cy="195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FD941E2B-1F06-3846-A22D-CC5D4972B1CB}"/>
              </a:ext>
            </a:extLst>
          </p:cNvPr>
          <p:cNvCxnSpPr>
            <a:cxnSpLocks/>
          </p:cNvCxnSpPr>
          <p:nvPr/>
        </p:nvCxnSpPr>
        <p:spPr>
          <a:xfrm>
            <a:off x="11636926" y="6744933"/>
            <a:ext cx="0" cy="344891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807697F8-27DB-FA40-BCFD-4335FECEF253}"/>
                  </a:ext>
                </a:extLst>
              </p:cNvPr>
              <p:cNvSpPr/>
              <p:nvPr/>
            </p:nvSpPr>
            <p:spPr>
              <a:xfrm>
                <a:off x="11571810" y="6879557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807697F8-27DB-FA40-BCFD-4335FECEF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810" y="6879557"/>
                <a:ext cx="648767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id="{C04DA5E5-BEE8-D441-9A0E-05838A07F48D}"/>
              </a:ext>
            </a:extLst>
          </p:cNvPr>
          <p:cNvSpPr txBox="1"/>
          <p:nvPr/>
        </p:nvSpPr>
        <p:spPr>
          <a:xfrm>
            <a:off x="3871190" y="7406734"/>
            <a:ext cx="3320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atin typeface="Helvetica Light" panose="020B0403020202020204" pitchFamily="34" charset="0"/>
              </a:rPr>
              <a:t>1-hot Concatenation</a:t>
            </a:r>
          </a:p>
          <a:p>
            <a:pPr algn="ctr"/>
            <a:r>
              <a:rPr lang="en-US" sz="2700" dirty="0">
                <a:latin typeface="Helvetica Light" panose="020B0403020202020204" pitchFamily="34" charset="0"/>
              </a:rPr>
              <a:t>(Input only)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4D2D977-7FBD-6446-8F79-C852A27C759F}"/>
              </a:ext>
            </a:extLst>
          </p:cNvPr>
          <p:cNvSpPr txBox="1"/>
          <p:nvPr/>
        </p:nvSpPr>
        <p:spPr>
          <a:xfrm>
            <a:off x="6669363" y="7406734"/>
            <a:ext cx="3320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atin typeface="Helvetica Light" panose="020B0403020202020204" pitchFamily="34" charset="0"/>
              </a:rPr>
              <a:t>1-hot Concatenation</a:t>
            </a:r>
          </a:p>
          <a:p>
            <a:pPr algn="ctr"/>
            <a:r>
              <a:rPr lang="en-US" sz="2700" dirty="0">
                <a:latin typeface="Helvetica Light" panose="020B0403020202020204" pitchFamily="34" charset="0"/>
              </a:rPr>
              <a:t>(All layers)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560FE69-4D41-1441-84DE-DEC10D1C9A49}"/>
              </a:ext>
            </a:extLst>
          </p:cNvPr>
          <p:cNvSpPr txBox="1"/>
          <p:nvPr/>
        </p:nvSpPr>
        <p:spPr>
          <a:xfrm>
            <a:off x="9512132" y="7406734"/>
            <a:ext cx="3204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atin typeface="Helvetica Light" panose="020B0403020202020204" pitchFamily="34" charset="0"/>
              </a:rPr>
              <a:t>Gated Conditioning</a:t>
            </a:r>
          </a:p>
          <a:p>
            <a:pPr algn="ctr"/>
            <a:r>
              <a:rPr lang="en-US" sz="2700" dirty="0">
                <a:latin typeface="Helvetica Light" panose="020B0403020202020204" pitchFamily="34" charset="0"/>
              </a:rPr>
              <a:t>(Ours)</a:t>
            </a:r>
          </a:p>
        </p:txBody>
      </p:sp>
    </p:spTree>
    <p:extLst>
      <p:ext uri="{BB962C8B-B14F-4D97-AF65-F5344CB8AC3E}">
        <p14:creationId xmlns:p14="http://schemas.microsoft.com/office/powerpoint/2010/main" val="323200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298AC-EED3-9E40-A04E-CA6CA835C61E}"/>
              </a:ext>
            </a:extLst>
          </p:cNvPr>
          <p:cNvCxnSpPr>
            <a:cxnSpLocks/>
          </p:cNvCxnSpPr>
          <p:nvPr/>
        </p:nvCxnSpPr>
        <p:spPr>
          <a:xfrm flipV="1">
            <a:off x="4018645" y="3176494"/>
            <a:ext cx="0" cy="38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DBA9B-8611-8344-98BA-27BA4129FFD3}"/>
              </a:ext>
            </a:extLst>
          </p:cNvPr>
          <p:cNvCxnSpPr>
            <a:cxnSpLocks/>
          </p:cNvCxnSpPr>
          <p:nvPr/>
        </p:nvCxnSpPr>
        <p:spPr>
          <a:xfrm>
            <a:off x="3538626" y="3571251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D9E7D3-1C62-7243-B78C-C51BF126DE22}"/>
                  </a:ext>
                </a:extLst>
              </p:cNvPr>
              <p:cNvSpPr/>
              <p:nvPr/>
            </p:nvSpPr>
            <p:spPr>
              <a:xfrm>
                <a:off x="3229550" y="3134622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D9E7D3-1C62-7243-B78C-C51BF126D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0" y="3134622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C78784-ED14-834C-82CA-5294532DAB66}"/>
                  </a:ext>
                </a:extLst>
              </p:cNvPr>
              <p:cNvSpPr/>
              <p:nvPr/>
            </p:nvSpPr>
            <p:spPr>
              <a:xfrm>
                <a:off x="3220174" y="2213640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C78784-ED14-834C-82CA-5294532DA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74" y="2213640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6DA3C13-8652-8245-9B79-DE6C28FFC760}"/>
              </a:ext>
            </a:extLst>
          </p:cNvPr>
          <p:cNvSpPr/>
          <p:nvPr/>
        </p:nvSpPr>
        <p:spPr>
          <a:xfrm>
            <a:off x="3667692" y="181291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04DD9-D1A3-4F45-AE25-9D95F128D13C}"/>
              </a:ext>
            </a:extLst>
          </p:cNvPr>
          <p:cNvSpPr/>
          <p:nvPr/>
        </p:nvSpPr>
        <p:spPr>
          <a:xfrm>
            <a:off x="3965224" y="1812918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B8216-1896-5348-9694-0B2160D17188}"/>
              </a:ext>
            </a:extLst>
          </p:cNvPr>
          <p:cNvSpPr/>
          <p:nvPr/>
        </p:nvSpPr>
        <p:spPr>
          <a:xfrm>
            <a:off x="3423178" y="352953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7BA5D-2EE1-F548-9978-88C08190E765}"/>
              </a:ext>
            </a:extLst>
          </p:cNvPr>
          <p:cNvSpPr/>
          <p:nvPr/>
        </p:nvSpPr>
        <p:spPr>
          <a:xfrm>
            <a:off x="4172927" y="213957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631A1-A0FB-C944-AFB6-967412CC6794}"/>
              </a:ext>
            </a:extLst>
          </p:cNvPr>
          <p:cNvSpPr/>
          <p:nvPr/>
        </p:nvSpPr>
        <p:spPr>
          <a:xfrm>
            <a:off x="4562108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00A5A-F9A8-A64B-84FF-D807EE8A90B5}"/>
              </a:ext>
            </a:extLst>
          </p:cNvPr>
          <p:cNvSpPr/>
          <p:nvPr/>
        </p:nvSpPr>
        <p:spPr>
          <a:xfrm>
            <a:off x="4951290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2438C-CE94-7548-9E89-144EDD630B43}"/>
              </a:ext>
            </a:extLst>
          </p:cNvPr>
          <p:cNvSpPr/>
          <p:nvPr/>
        </p:nvSpPr>
        <p:spPr>
          <a:xfrm>
            <a:off x="5340471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7CE72C-11E0-CF4D-9509-24E544B21943}"/>
              </a:ext>
            </a:extLst>
          </p:cNvPr>
          <p:cNvSpPr/>
          <p:nvPr/>
        </p:nvSpPr>
        <p:spPr>
          <a:xfrm>
            <a:off x="6118835" y="181291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DA29AA-4A65-314A-9DD4-A61CCC15E983}"/>
              </a:ext>
            </a:extLst>
          </p:cNvPr>
          <p:cNvSpPr/>
          <p:nvPr/>
        </p:nvSpPr>
        <p:spPr>
          <a:xfrm>
            <a:off x="5729652" y="213957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17FE21-B362-F047-984A-924FE41C23A8}"/>
              </a:ext>
            </a:extLst>
          </p:cNvPr>
          <p:cNvSpPr/>
          <p:nvPr/>
        </p:nvSpPr>
        <p:spPr>
          <a:xfrm>
            <a:off x="4856024" y="2650429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A00BED-1A95-AE45-AB31-3D9A89182444}"/>
                  </a:ext>
                </a:extLst>
              </p:cNvPr>
              <p:cNvSpPr/>
              <p:nvPr/>
            </p:nvSpPr>
            <p:spPr>
              <a:xfrm>
                <a:off x="4867945" y="2614381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A00BED-1A95-AE45-AB31-3D9A89182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45" y="2614381"/>
                <a:ext cx="4610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635293-04EB-DF44-89A6-98011A578C62}"/>
              </a:ext>
            </a:extLst>
          </p:cNvPr>
          <p:cNvCxnSpPr>
            <a:cxnSpLocks/>
          </p:cNvCxnSpPr>
          <p:nvPr/>
        </p:nvCxnSpPr>
        <p:spPr>
          <a:xfrm>
            <a:off x="7304169" y="3571259"/>
            <a:ext cx="311482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ABB3C3-3F40-5E4B-8935-1EBCAF3F07ED}"/>
                  </a:ext>
                </a:extLst>
              </p:cNvPr>
              <p:cNvSpPr/>
              <p:nvPr/>
            </p:nvSpPr>
            <p:spPr>
              <a:xfrm>
                <a:off x="6995093" y="3148076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ABB3C3-3F40-5E4B-8935-1EBCAF3F0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93" y="3148076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D1C06B-9446-854A-8A9A-120E491B4503}"/>
                  </a:ext>
                </a:extLst>
              </p:cNvPr>
              <p:cNvSpPr/>
              <p:nvPr/>
            </p:nvSpPr>
            <p:spPr>
              <a:xfrm>
                <a:off x="6985717" y="2213647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D1C06B-9446-854A-8A9A-120E491B4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717" y="2213647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64526E0E-1E10-D742-829E-DCFC18571DBA}"/>
              </a:ext>
            </a:extLst>
          </p:cNvPr>
          <p:cNvSpPr/>
          <p:nvPr/>
        </p:nvSpPr>
        <p:spPr>
          <a:xfrm>
            <a:off x="7433235" y="1812925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83B0A7-BAE7-6F4E-912E-B740C0EDAF30}"/>
              </a:ext>
            </a:extLst>
          </p:cNvPr>
          <p:cNvSpPr/>
          <p:nvPr/>
        </p:nvSpPr>
        <p:spPr>
          <a:xfrm>
            <a:off x="7730767" y="1812925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6369C3-78D2-1B4D-9B7F-FE44CF598566}"/>
              </a:ext>
            </a:extLst>
          </p:cNvPr>
          <p:cNvSpPr/>
          <p:nvPr/>
        </p:nvSpPr>
        <p:spPr>
          <a:xfrm>
            <a:off x="7188721" y="3529540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B92CC-3AEF-BD4E-ADF3-BC41D394E393}"/>
              </a:ext>
            </a:extLst>
          </p:cNvPr>
          <p:cNvSpPr/>
          <p:nvPr/>
        </p:nvSpPr>
        <p:spPr>
          <a:xfrm>
            <a:off x="10586520" y="1812925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5AAFF7-64CF-A04E-9E1C-DB7DCBE96B5A}"/>
              </a:ext>
            </a:extLst>
          </p:cNvPr>
          <p:cNvSpPr/>
          <p:nvPr/>
        </p:nvSpPr>
        <p:spPr>
          <a:xfrm>
            <a:off x="7958783" y="2139585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377809-72A7-9046-A6B6-A53FF011AA6D}"/>
              </a:ext>
            </a:extLst>
          </p:cNvPr>
          <p:cNvSpPr/>
          <p:nvPr/>
        </p:nvSpPr>
        <p:spPr>
          <a:xfrm>
            <a:off x="8256315" y="2139585"/>
            <a:ext cx="120985" cy="100417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8D6118-E236-604D-B436-B99C5E12CBAA}"/>
              </a:ext>
            </a:extLst>
          </p:cNvPr>
          <p:cNvSpPr/>
          <p:nvPr/>
        </p:nvSpPr>
        <p:spPr>
          <a:xfrm>
            <a:off x="10060973" y="2139585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FF24E7-61B0-2C45-8959-11FCF52556AD}"/>
              </a:ext>
            </a:extLst>
          </p:cNvPr>
          <p:cNvSpPr/>
          <p:nvPr/>
        </p:nvSpPr>
        <p:spPr>
          <a:xfrm>
            <a:off x="10358505" y="2139585"/>
            <a:ext cx="120985" cy="100417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7359B0-2767-484D-B4EC-2DE58A695DD5}"/>
              </a:ext>
            </a:extLst>
          </p:cNvPr>
          <p:cNvSpPr/>
          <p:nvPr/>
        </p:nvSpPr>
        <p:spPr>
          <a:xfrm>
            <a:off x="8484330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F5E588-759E-B843-94BE-2E03043C20B0}"/>
              </a:ext>
            </a:extLst>
          </p:cNvPr>
          <p:cNvSpPr/>
          <p:nvPr/>
        </p:nvSpPr>
        <p:spPr>
          <a:xfrm>
            <a:off x="8781862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8972A0-7DAD-9C45-8A8F-DA3905155F61}"/>
              </a:ext>
            </a:extLst>
          </p:cNvPr>
          <p:cNvSpPr/>
          <p:nvPr/>
        </p:nvSpPr>
        <p:spPr>
          <a:xfrm>
            <a:off x="9009878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3A9588-162D-184F-A3C5-C0599BE211E9}"/>
              </a:ext>
            </a:extLst>
          </p:cNvPr>
          <p:cNvSpPr/>
          <p:nvPr/>
        </p:nvSpPr>
        <p:spPr>
          <a:xfrm>
            <a:off x="9307410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0F06BA-91C3-8E43-9BA0-0D9CDA761155}"/>
              </a:ext>
            </a:extLst>
          </p:cNvPr>
          <p:cNvSpPr/>
          <p:nvPr/>
        </p:nvSpPr>
        <p:spPr>
          <a:xfrm>
            <a:off x="9535426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2F22A9-ED44-2340-8641-1F544C2E887B}"/>
              </a:ext>
            </a:extLst>
          </p:cNvPr>
          <p:cNvSpPr/>
          <p:nvPr/>
        </p:nvSpPr>
        <p:spPr>
          <a:xfrm>
            <a:off x="9832958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56E543-05EB-504E-9C87-AF96D1A39988}"/>
              </a:ext>
            </a:extLst>
          </p:cNvPr>
          <p:cNvCxnSpPr/>
          <p:nvPr/>
        </p:nvCxnSpPr>
        <p:spPr>
          <a:xfrm flipV="1">
            <a:off x="7784188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CADD77-6C32-9A43-B44A-978E1F3088A9}"/>
              </a:ext>
            </a:extLst>
          </p:cNvPr>
          <p:cNvGrpSpPr/>
          <p:nvPr/>
        </p:nvGrpSpPr>
        <p:grpSpPr>
          <a:xfrm>
            <a:off x="8311150" y="3140981"/>
            <a:ext cx="2107846" cy="424405"/>
            <a:chOff x="4808154" y="4779054"/>
            <a:chExt cx="1593098" cy="172770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40E2D5D-48AA-1A45-9DF9-61383F9E1329}"/>
                </a:ext>
              </a:extLst>
            </p:cNvPr>
            <p:cNvCxnSpPr/>
            <p:nvPr/>
          </p:nvCxnSpPr>
          <p:spPr>
            <a:xfrm flipV="1">
              <a:off x="6401252" y="4779054"/>
              <a:ext cx="0" cy="1727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FC7E0F9-2CAD-F344-9EC9-72BA8EACB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154" y="4779054"/>
              <a:ext cx="0" cy="1727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ACA534-F1C7-DE46-8C23-B9DFF25959D9}"/>
              </a:ext>
            </a:extLst>
          </p:cNvPr>
          <p:cNvCxnSpPr>
            <a:cxnSpLocks/>
          </p:cNvCxnSpPr>
          <p:nvPr/>
        </p:nvCxnSpPr>
        <p:spPr>
          <a:xfrm flipV="1">
            <a:off x="8838112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BCADE24-D66A-8940-9B90-67E59F79D845}"/>
              </a:ext>
            </a:extLst>
          </p:cNvPr>
          <p:cNvCxnSpPr>
            <a:cxnSpLocks/>
          </p:cNvCxnSpPr>
          <p:nvPr/>
        </p:nvCxnSpPr>
        <p:spPr>
          <a:xfrm flipV="1">
            <a:off x="9365074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1094E3-6A74-8946-96F3-1FE2F5C387C2}"/>
              </a:ext>
            </a:extLst>
          </p:cNvPr>
          <p:cNvCxnSpPr>
            <a:cxnSpLocks/>
          </p:cNvCxnSpPr>
          <p:nvPr/>
        </p:nvCxnSpPr>
        <p:spPr>
          <a:xfrm flipV="1">
            <a:off x="9892037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E8DCE-6B73-5B46-A559-D7F65CD4D22F}"/>
              </a:ext>
            </a:extLst>
          </p:cNvPr>
          <p:cNvSpPr/>
          <p:nvPr/>
        </p:nvSpPr>
        <p:spPr>
          <a:xfrm>
            <a:off x="8963574" y="2650436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FD237-232A-A44A-A485-92862FE1C38D}"/>
                  </a:ext>
                </a:extLst>
              </p:cNvPr>
              <p:cNvSpPr/>
              <p:nvPr/>
            </p:nvSpPr>
            <p:spPr>
              <a:xfrm>
                <a:off x="8975495" y="261438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FD237-232A-A44A-A485-92862FE1C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495" y="2614388"/>
                <a:ext cx="461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385AFA-5330-AF43-94E4-E4D69471CBD3}"/>
              </a:ext>
            </a:extLst>
          </p:cNvPr>
          <p:cNvCxnSpPr>
            <a:cxnSpLocks/>
          </p:cNvCxnSpPr>
          <p:nvPr/>
        </p:nvCxnSpPr>
        <p:spPr>
          <a:xfrm>
            <a:off x="11641012" y="3798360"/>
            <a:ext cx="32229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B4AF2B-5E7B-3B40-B300-230026FBB3C2}"/>
                  </a:ext>
                </a:extLst>
              </p:cNvPr>
              <p:cNvSpPr/>
              <p:nvPr/>
            </p:nvSpPr>
            <p:spPr>
              <a:xfrm>
                <a:off x="11401175" y="3375264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B4AF2B-5E7B-3B40-B300-230026FBB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5" y="3375264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25846A-CCFF-4545-8B2D-3499B4886FDA}"/>
                  </a:ext>
                </a:extLst>
              </p:cNvPr>
              <p:cNvSpPr/>
              <p:nvPr/>
            </p:nvSpPr>
            <p:spPr>
              <a:xfrm>
                <a:off x="11324705" y="2213648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25846A-CCFF-4545-8B2D-3499B4886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4705" y="2213648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B57FDFA9-01D5-A042-AE87-83A0609E1CFF}"/>
              </a:ext>
            </a:extLst>
          </p:cNvPr>
          <p:cNvSpPr/>
          <p:nvPr/>
        </p:nvSpPr>
        <p:spPr>
          <a:xfrm>
            <a:off x="11772226" y="1812925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EE36A3-1B26-F349-B2E2-93F083157088}"/>
              </a:ext>
            </a:extLst>
          </p:cNvPr>
          <p:cNvSpPr/>
          <p:nvPr/>
        </p:nvSpPr>
        <p:spPr>
          <a:xfrm>
            <a:off x="11524984" y="3756641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B6E469-6B71-7A48-8279-155A3245BAE8}"/>
              </a:ext>
            </a:extLst>
          </p:cNvPr>
          <p:cNvSpPr/>
          <p:nvPr/>
        </p:nvSpPr>
        <p:spPr>
          <a:xfrm>
            <a:off x="12164618" y="2139585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5FA990-E36F-234C-BBEA-C1E2D59967E2}"/>
              </a:ext>
            </a:extLst>
          </p:cNvPr>
          <p:cNvSpPr/>
          <p:nvPr/>
        </p:nvSpPr>
        <p:spPr>
          <a:xfrm>
            <a:off x="12557010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D843FF-030D-5D49-AB98-F4C68E314A72}"/>
              </a:ext>
            </a:extLst>
          </p:cNvPr>
          <p:cNvSpPr/>
          <p:nvPr/>
        </p:nvSpPr>
        <p:spPr>
          <a:xfrm>
            <a:off x="12949403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C8A9941-315B-A74F-81B3-B0791FE10F2D}"/>
              </a:ext>
            </a:extLst>
          </p:cNvPr>
          <p:cNvSpPr/>
          <p:nvPr/>
        </p:nvSpPr>
        <p:spPr>
          <a:xfrm>
            <a:off x="13341795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DE3BD30-0535-354E-970D-7ECE6C98A726}"/>
              </a:ext>
            </a:extLst>
          </p:cNvPr>
          <p:cNvSpPr/>
          <p:nvPr/>
        </p:nvSpPr>
        <p:spPr>
          <a:xfrm>
            <a:off x="14126580" y="1812925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57B05D-2598-C842-B88A-BDD14BCB14EA}"/>
              </a:ext>
            </a:extLst>
          </p:cNvPr>
          <p:cNvSpPr/>
          <p:nvPr/>
        </p:nvSpPr>
        <p:spPr>
          <a:xfrm>
            <a:off x="13734188" y="2139585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A500D5-0A5A-7949-8650-287FE5A061AE}"/>
              </a:ext>
            </a:extLst>
          </p:cNvPr>
          <p:cNvSpPr/>
          <p:nvPr/>
        </p:nvSpPr>
        <p:spPr>
          <a:xfrm>
            <a:off x="12863770" y="2650449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C1D1EA-C91D-E349-8051-759831787429}"/>
                  </a:ext>
                </a:extLst>
              </p:cNvPr>
              <p:cNvSpPr/>
              <p:nvPr/>
            </p:nvSpPr>
            <p:spPr>
              <a:xfrm>
                <a:off x="12875691" y="2614399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C1D1EA-C91D-E349-8051-759831787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691" y="2614399"/>
                <a:ext cx="461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3F88B5A-9D8D-AD4A-8A2A-E4AC9FB5899A}"/>
              </a:ext>
            </a:extLst>
          </p:cNvPr>
          <p:cNvGrpSpPr/>
          <p:nvPr/>
        </p:nvGrpSpPr>
        <p:grpSpPr>
          <a:xfrm>
            <a:off x="11963302" y="3602645"/>
            <a:ext cx="1022626" cy="405711"/>
            <a:chOff x="8915302" y="1767120"/>
            <a:chExt cx="1022626" cy="62764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923CC9-41DB-D548-9089-7E59A7067DAF}"/>
                </a:ext>
              </a:extLst>
            </p:cNvPr>
            <p:cNvSpPr/>
            <p:nvPr/>
          </p:nvSpPr>
          <p:spPr>
            <a:xfrm>
              <a:off x="8915302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3C8F6D-C331-6142-AFC5-7893D3FDB1CB}"/>
                </a:ext>
              </a:extLst>
            </p:cNvPr>
            <p:cNvSpPr/>
            <p:nvPr/>
          </p:nvSpPr>
          <p:spPr>
            <a:xfrm>
              <a:off x="9132276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58A39C-FD3F-284D-8F0A-431690ADADFE}"/>
                </a:ext>
              </a:extLst>
            </p:cNvPr>
            <p:cNvSpPr/>
            <p:nvPr/>
          </p:nvSpPr>
          <p:spPr>
            <a:xfrm>
              <a:off x="9349251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366E17-DB39-7940-8B0D-BD04242854CA}"/>
                </a:ext>
              </a:extLst>
            </p:cNvPr>
            <p:cNvSpPr/>
            <p:nvPr/>
          </p:nvSpPr>
          <p:spPr>
            <a:xfrm>
              <a:off x="9566225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71B251A-2F47-6340-BF14-621708727E25}"/>
                </a:ext>
              </a:extLst>
            </p:cNvPr>
            <p:cNvSpPr/>
            <p:nvPr/>
          </p:nvSpPr>
          <p:spPr>
            <a:xfrm>
              <a:off x="9783199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F203417-A9B2-C641-A7C5-D9B055010321}"/>
              </a:ext>
            </a:extLst>
          </p:cNvPr>
          <p:cNvSpPr/>
          <p:nvPr/>
        </p:nvSpPr>
        <p:spPr>
          <a:xfrm>
            <a:off x="12231618" y="3675815"/>
            <a:ext cx="470772" cy="258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CA9DF5A-BAE2-0E45-9865-94106F2886A9}"/>
                  </a:ext>
                </a:extLst>
              </p:cNvPr>
              <p:cNvSpPr/>
              <p:nvPr/>
            </p:nvSpPr>
            <p:spPr>
              <a:xfrm>
                <a:off x="12266922" y="3626320"/>
                <a:ext cx="38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CA9DF5A-BAE2-0E45-9865-94106F288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922" y="3626320"/>
                <a:ext cx="3876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9151DBB-94E5-D74C-B9B1-46AAC6D1E83F}"/>
              </a:ext>
            </a:extLst>
          </p:cNvPr>
          <p:cNvGrpSpPr/>
          <p:nvPr/>
        </p:nvGrpSpPr>
        <p:grpSpPr>
          <a:xfrm>
            <a:off x="11923452" y="3126075"/>
            <a:ext cx="2354354" cy="216701"/>
            <a:chOff x="8875452" y="1411573"/>
            <a:chExt cx="2354354" cy="33151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C44C680-26BC-A446-8F54-7686EE1A10B9}"/>
                </a:ext>
              </a:extLst>
            </p:cNvPr>
            <p:cNvCxnSpPr>
              <a:cxnSpLocks/>
            </p:cNvCxnSpPr>
            <p:nvPr/>
          </p:nvCxnSpPr>
          <p:spPr>
            <a:xfrm>
              <a:off x="8875452" y="1743085"/>
              <a:ext cx="23543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0CF7DFB-FE52-844D-965A-9BF91C143207}"/>
                </a:ext>
              </a:extLst>
            </p:cNvPr>
            <p:cNvCxnSpPr/>
            <p:nvPr/>
          </p:nvCxnSpPr>
          <p:spPr>
            <a:xfrm flipV="1">
              <a:off x="8875452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DB96104-D7B7-CF4F-8C3F-37323076F370}"/>
                </a:ext>
              </a:extLst>
            </p:cNvPr>
            <p:cNvCxnSpPr/>
            <p:nvPr/>
          </p:nvCxnSpPr>
          <p:spPr>
            <a:xfrm flipV="1">
              <a:off x="11229806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A3D72EB-90AF-514B-8558-072E242D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844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77200A8-44A6-E041-BFA2-B92D0C28E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237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EBAADDF-E407-FA4C-8386-229AD5CEF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2629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42C4BC-CF3E-C341-9F09-D3E2766FC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7414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3DD1688-6E3E-4842-AB36-6309CEB99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5021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D3D4EBC-BC00-9A45-8ED7-034679FE1E0E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2985930" y="3805499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6EB789-8E7E-DB4D-92A7-65937F70D107}"/>
              </a:ext>
            </a:extLst>
          </p:cNvPr>
          <p:cNvCxnSpPr>
            <a:cxnSpLocks/>
          </p:cNvCxnSpPr>
          <p:nvPr/>
        </p:nvCxnSpPr>
        <p:spPr>
          <a:xfrm>
            <a:off x="13264417" y="3339113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397BE3F-0103-C04F-B5FC-4A3067C8F9B5}"/>
                  </a:ext>
                </a:extLst>
              </p:cNvPr>
              <p:cNvSpPr/>
              <p:nvPr/>
            </p:nvSpPr>
            <p:spPr>
              <a:xfrm>
                <a:off x="13245496" y="3530684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397BE3F-0103-C04F-B5FC-4A3067C8F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5496" y="3530684"/>
                <a:ext cx="648767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E057F476-7E15-7346-B4A6-354699E9FCC6}"/>
              </a:ext>
            </a:extLst>
          </p:cNvPr>
          <p:cNvSpPr txBox="1"/>
          <p:nvPr/>
        </p:nvSpPr>
        <p:spPr>
          <a:xfrm>
            <a:off x="3089443" y="3998207"/>
            <a:ext cx="347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1-hot Concatenation (Input only)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B3C801-75D5-D24A-BC05-503AF049058C}"/>
              </a:ext>
            </a:extLst>
          </p:cNvPr>
          <p:cNvSpPr txBox="1"/>
          <p:nvPr/>
        </p:nvSpPr>
        <p:spPr>
          <a:xfrm>
            <a:off x="7233880" y="3998207"/>
            <a:ext cx="34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1-hot Concatenation (All layers)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13C8E8-EB94-DD49-AD82-FCEB89F6F954}"/>
              </a:ext>
            </a:extLst>
          </p:cNvPr>
          <p:cNvSpPr txBox="1"/>
          <p:nvPr/>
        </p:nvSpPr>
        <p:spPr>
          <a:xfrm>
            <a:off x="11460162" y="3998207"/>
            <a:ext cx="33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ECD038-31DF-CA44-A755-B9FB6C4924A4}"/>
              </a:ext>
            </a:extLst>
          </p:cNvPr>
          <p:cNvCxnSpPr>
            <a:cxnSpLocks/>
          </p:cNvCxnSpPr>
          <p:nvPr/>
        </p:nvCxnSpPr>
        <p:spPr>
          <a:xfrm>
            <a:off x="3018229" y="4790691"/>
            <a:ext cx="116445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AA2905F-A3E9-3546-B916-268702D3CD47}"/>
              </a:ext>
            </a:extLst>
          </p:cNvPr>
          <p:cNvSpPr/>
          <p:nvPr/>
        </p:nvSpPr>
        <p:spPr>
          <a:xfrm rot="10800000">
            <a:off x="4496556" y="5277748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9B597E6-E971-7F40-BD6A-7B5A95854953}"/>
                  </a:ext>
                </a:extLst>
              </p:cNvPr>
              <p:cNvSpPr/>
              <p:nvPr/>
            </p:nvSpPr>
            <p:spPr>
              <a:xfrm>
                <a:off x="4455944" y="5277740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9B597E6-E971-7F40-BD6A-7B5A95854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944" y="5277740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64A44F9-318F-724F-A7DC-8C076ACF9E89}"/>
              </a:ext>
            </a:extLst>
          </p:cNvPr>
          <p:cNvCxnSpPr>
            <a:cxnSpLocks/>
          </p:cNvCxnSpPr>
          <p:nvPr/>
        </p:nvCxnSpPr>
        <p:spPr>
          <a:xfrm flipV="1">
            <a:off x="3874786" y="5967797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176EA66-3E57-AE44-8C96-5080DC60E426}"/>
                  </a:ext>
                </a:extLst>
              </p:cNvPr>
              <p:cNvSpPr/>
              <p:nvPr/>
            </p:nvSpPr>
            <p:spPr>
              <a:xfrm>
                <a:off x="3530857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176EA66-3E57-AE44-8C96-5080DC60E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857" y="5768242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D67A7A20-75F2-DA43-8362-2A0EEE93C9C8}"/>
              </a:ext>
            </a:extLst>
          </p:cNvPr>
          <p:cNvSpPr/>
          <p:nvPr/>
        </p:nvSpPr>
        <p:spPr>
          <a:xfrm>
            <a:off x="4026608" y="5925882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D81CE125-6970-F648-8145-28EADFFC8009}"/>
              </a:ext>
            </a:extLst>
          </p:cNvPr>
          <p:cNvCxnSpPr>
            <a:cxnSpLocks/>
            <a:stCxn id="132" idx="0"/>
            <a:endCxn id="128" idx="3"/>
          </p:cNvCxnSpPr>
          <p:nvPr/>
        </p:nvCxnSpPr>
        <p:spPr>
          <a:xfrm rot="5400000" flipH="1" flipV="1">
            <a:off x="4058751" y="5488076"/>
            <a:ext cx="448085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>
            <a:extLst>
              <a:ext uri="{FF2B5EF4-FFF2-40B4-BE49-F238E27FC236}">
                <a16:creationId xmlns:a16="http://schemas.microsoft.com/office/drawing/2014/main" id="{DA93B42E-A0F4-BD45-B6BA-0115E4FB8F1E}"/>
              </a:ext>
            </a:extLst>
          </p:cNvPr>
          <p:cNvCxnSpPr>
            <a:cxnSpLocks/>
            <a:endCxn id="128" idx="1"/>
          </p:cNvCxnSpPr>
          <p:nvPr/>
        </p:nvCxnSpPr>
        <p:spPr>
          <a:xfrm rot="16200000" flipV="1">
            <a:off x="5229258" y="5435036"/>
            <a:ext cx="342012" cy="42753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56C6D896-582C-CA45-92C2-8B47590281EB}"/>
              </a:ext>
            </a:extLst>
          </p:cNvPr>
          <p:cNvSpPr/>
          <p:nvPr/>
        </p:nvSpPr>
        <p:spPr>
          <a:xfrm>
            <a:off x="5519329" y="587359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53CC15C-002C-304C-AD7F-63455F31C8C5}"/>
              </a:ext>
            </a:extLst>
          </p:cNvPr>
          <p:cNvCxnSpPr>
            <a:cxnSpLocks/>
          </p:cNvCxnSpPr>
          <p:nvPr/>
        </p:nvCxnSpPr>
        <p:spPr>
          <a:xfrm>
            <a:off x="5708736" y="5968297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75213A34-94C8-D244-8E29-F6EB54E5D1E7}"/>
              </a:ext>
            </a:extLst>
          </p:cNvPr>
          <p:cNvSpPr txBox="1"/>
          <p:nvPr/>
        </p:nvSpPr>
        <p:spPr>
          <a:xfrm>
            <a:off x="3089440" y="609825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Vanilla </a:t>
            </a:r>
            <a:r>
              <a:rPr lang="en-US" dirty="0" err="1">
                <a:latin typeface="Helvetica Light" panose="020B0403020202020204" pitchFamily="34" charset="0"/>
              </a:rPr>
              <a:t>ResNet</a:t>
            </a:r>
            <a:r>
              <a:rPr lang="en-US" dirty="0">
                <a:latin typeface="Helvetica Light" panose="020B0403020202020204" pitchFamily="34" charset="0"/>
              </a:rPr>
              <a:t> (No conditioning)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9EABA1F-4EC3-EB4F-8643-F8AB21F10755}"/>
                  </a:ext>
                </a:extLst>
              </p:cNvPr>
              <p:cNvSpPr/>
              <p:nvPr/>
            </p:nvSpPr>
            <p:spPr>
              <a:xfrm>
                <a:off x="9405092" y="4815843"/>
                <a:ext cx="1210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9EABA1F-4EC3-EB4F-8643-F8AB21F10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092" y="4815843"/>
                <a:ext cx="1210396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E496DB2-3B34-4646-9C17-5E8441EF487D}"/>
              </a:ext>
            </a:extLst>
          </p:cNvPr>
          <p:cNvCxnSpPr>
            <a:cxnSpLocks/>
          </p:cNvCxnSpPr>
          <p:nvPr/>
        </p:nvCxnSpPr>
        <p:spPr>
          <a:xfrm>
            <a:off x="10402932" y="5968297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CBDFF95-5458-B74B-AF14-E8BAB21A5B6B}"/>
              </a:ext>
            </a:extLst>
          </p:cNvPr>
          <p:cNvSpPr/>
          <p:nvPr/>
        </p:nvSpPr>
        <p:spPr>
          <a:xfrm rot="10800000">
            <a:off x="7872686" y="5321568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4FC4213-3F1F-9647-8B42-A690A259C71F}"/>
                  </a:ext>
                </a:extLst>
              </p:cNvPr>
              <p:cNvSpPr/>
              <p:nvPr/>
            </p:nvSpPr>
            <p:spPr>
              <a:xfrm>
                <a:off x="7832076" y="532155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4FC4213-3F1F-9647-8B42-A690A259C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76" y="5321557"/>
                <a:ext cx="791435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39B4277-9990-7C45-A95C-FD90BEAA7F10}"/>
              </a:ext>
            </a:extLst>
          </p:cNvPr>
          <p:cNvCxnSpPr>
            <a:cxnSpLocks/>
          </p:cNvCxnSpPr>
          <p:nvPr/>
        </p:nvCxnSpPr>
        <p:spPr>
          <a:xfrm>
            <a:off x="7264888" y="5962409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9B4277B1-B4E4-F542-82A9-2CE2DEA7A273}"/>
              </a:ext>
            </a:extLst>
          </p:cNvPr>
          <p:cNvSpPr/>
          <p:nvPr/>
        </p:nvSpPr>
        <p:spPr>
          <a:xfrm>
            <a:off x="7402741" y="5925882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72" name="Curved Connector 171">
            <a:extLst>
              <a:ext uri="{FF2B5EF4-FFF2-40B4-BE49-F238E27FC236}">
                <a16:creationId xmlns:a16="http://schemas.microsoft.com/office/drawing/2014/main" id="{6F5ED46E-1BF5-8846-B664-14052B888E44}"/>
              </a:ext>
            </a:extLst>
          </p:cNvPr>
          <p:cNvCxnSpPr>
            <a:cxnSpLocks/>
            <a:stCxn id="171" idx="0"/>
            <a:endCxn id="168" idx="3"/>
          </p:cNvCxnSpPr>
          <p:nvPr/>
        </p:nvCxnSpPr>
        <p:spPr>
          <a:xfrm rot="5400000" flipH="1" flipV="1">
            <a:off x="7456788" y="5509985"/>
            <a:ext cx="404266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D51457F1-7502-5047-8180-E21D75B75B3C}"/>
              </a:ext>
            </a:extLst>
          </p:cNvPr>
          <p:cNvCxnSpPr>
            <a:cxnSpLocks/>
            <a:endCxn id="174" idx="3"/>
          </p:cNvCxnSpPr>
          <p:nvPr/>
        </p:nvCxnSpPr>
        <p:spPr>
          <a:xfrm rot="16200000" flipV="1">
            <a:off x="9919469" y="5431047"/>
            <a:ext cx="298191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C3695EF-C92B-5D42-8688-239EAEA2BC96}"/>
              </a:ext>
            </a:extLst>
          </p:cNvPr>
          <p:cNvSpPr/>
          <p:nvPr/>
        </p:nvSpPr>
        <p:spPr>
          <a:xfrm>
            <a:off x="9108734" y="5321569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7B5FC1A-76B5-C640-AF0D-F8E48E7AEE1E}"/>
              </a:ext>
            </a:extLst>
          </p:cNvPr>
          <p:cNvSpPr/>
          <p:nvPr/>
        </p:nvSpPr>
        <p:spPr>
          <a:xfrm>
            <a:off x="9123845" y="5367729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3A96D4E-4184-314A-94C7-BFF7BF6F091D}"/>
              </a:ext>
            </a:extLst>
          </p:cNvPr>
          <p:cNvCxnSpPr>
            <a:cxnSpLocks/>
          </p:cNvCxnSpPr>
          <p:nvPr/>
        </p:nvCxnSpPr>
        <p:spPr>
          <a:xfrm>
            <a:off x="9468812" y="4998619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03DE2AC-72B5-4440-BDFE-ECE0C025D38B}"/>
              </a:ext>
            </a:extLst>
          </p:cNvPr>
          <p:cNvCxnSpPr>
            <a:cxnSpLocks/>
          </p:cNvCxnSpPr>
          <p:nvPr/>
        </p:nvCxnSpPr>
        <p:spPr>
          <a:xfrm flipV="1">
            <a:off x="8562635" y="5517766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EC9673D-FB9F-F04E-8CDC-264C8CFCB8A4}"/>
                  </a:ext>
                </a:extLst>
              </p:cNvPr>
              <p:cNvSpPr/>
              <p:nvPr/>
            </p:nvSpPr>
            <p:spPr>
              <a:xfrm>
                <a:off x="6922580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EC9673D-FB9F-F04E-8CDC-264C8CFCB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0" y="5768242"/>
                <a:ext cx="38638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Oval 178">
            <a:extLst>
              <a:ext uri="{FF2B5EF4-FFF2-40B4-BE49-F238E27FC236}">
                <a16:creationId xmlns:a16="http://schemas.microsoft.com/office/drawing/2014/main" id="{1FC0EAC2-D90C-D047-9162-48624F78AB29}"/>
              </a:ext>
            </a:extLst>
          </p:cNvPr>
          <p:cNvSpPr/>
          <p:nvPr/>
        </p:nvSpPr>
        <p:spPr>
          <a:xfrm>
            <a:off x="10213521" y="587359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B1CEFAC-90B4-3240-99F9-402FB54BA9F3}"/>
              </a:ext>
            </a:extLst>
          </p:cNvPr>
          <p:cNvSpPr txBox="1"/>
          <p:nvPr/>
        </p:nvSpPr>
        <p:spPr>
          <a:xfrm>
            <a:off x="7233879" y="609825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(Scale only)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866A61-28F6-8A4B-8012-D506A9C68030}"/>
              </a:ext>
            </a:extLst>
          </p:cNvPr>
          <p:cNvCxnSpPr>
            <a:cxnSpLocks/>
          </p:cNvCxnSpPr>
          <p:nvPr/>
        </p:nvCxnSpPr>
        <p:spPr>
          <a:xfrm>
            <a:off x="10396166" y="7651681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9794AE-71BD-8E47-9E65-E99B6BC9F0CF}"/>
              </a:ext>
            </a:extLst>
          </p:cNvPr>
          <p:cNvSpPr/>
          <p:nvPr/>
        </p:nvSpPr>
        <p:spPr>
          <a:xfrm rot="10800000">
            <a:off x="7872686" y="701552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569A44-EC30-3F42-9723-71A428556479}"/>
                  </a:ext>
                </a:extLst>
              </p:cNvPr>
              <p:cNvSpPr/>
              <p:nvPr/>
            </p:nvSpPr>
            <p:spPr>
              <a:xfrm>
                <a:off x="7832076" y="7015516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569A44-EC30-3F42-9723-71A428556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76" y="7015516"/>
                <a:ext cx="791435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7BF3167-FEFA-2A4F-BE52-1F0D578DF9F5}"/>
              </a:ext>
            </a:extLst>
          </p:cNvPr>
          <p:cNvCxnSpPr>
            <a:cxnSpLocks/>
          </p:cNvCxnSpPr>
          <p:nvPr/>
        </p:nvCxnSpPr>
        <p:spPr>
          <a:xfrm flipV="1">
            <a:off x="7264888" y="7649875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F5C87EB5-88EB-904D-8F45-A47561202B46}"/>
              </a:ext>
            </a:extLst>
          </p:cNvPr>
          <p:cNvSpPr/>
          <p:nvPr/>
        </p:nvSpPr>
        <p:spPr>
          <a:xfrm>
            <a:off x="7402741" y="7609266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FE03309E-1915-4C4D-99D1-B058E27D835E}"/>
              </a:ext>
            </a:extLst>
          </p:cNvPr>
          <p:cNvCxnSpPr>
            <a:cxnSpLocks/>
            <a:stCxn id="117" idx="0"/>
            <a:endCxn id="114" idx="3"/>
          </p:cNvCxnSpPr>
          <p:nvPr/>
        </p:nvCxnSpPr>
        <p:spPr>
          <a:xfrm rot="5400000" flipH="1" flipV="1">
            <a:off x="7462081" y="7198657"/>
            <a:ext cx="393691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E5C40213-9F4F-6B42-86A6-F6D671B37068}"/>
              </a:ext>
            </a:extLst>
          </p:cNvPr>
          <p:cNvCxnSpPr>
            <a:cxnSpLocks/>
            <a:stCxn id="126" idx="0"/>
            <a:endCxn id="120" idx="3"/>
          </p:cNvCxnSpPr>
          <p:nvPr/>
        </p:nvCxnSpPr>
        <p:spPr>
          <a:xfrm rot="16200000" flipV="1">
            <a:off x="9985606" y="7241130"/>
            <a:ext cx="341404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CA3261C-E0F4-1E46-B195-C0548F1C4918}"/>
              </a:ext>
            </a:extLst>
          </p:cNvPr>
          <p:cNvSpPr/>
          <p:nvPr/>
        </p:nvSpPr>
        <p:spPr>
          <a:xfrm>
            <a:off x="8941374" y="7015528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9F2CB29-A9CB-1F4A-B1E4-F5C606ACDFF5}"/>
              </a:ext>
            </a:extLst>
          </p:cNvPr>
          <p:cNvSpPr/>
          <p:nvPr/>
        </p:nvSpPr>
        <p:spPr>
          <a:xfrm>
            <a:off x="8922694" y="7061687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Helvetica Light" panose="020B0403020202020204" pitchFamily="34" charset="0"/>
              </a:rPr>
              <a:t>Scale+Shift</a:t>
            </a:r>
            <a:endParaRPr lang="en-US" sz="1400" dirty="0">
              <a:latin typeface="Helvetica Light" panose="020B0403020202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C5A46C-1EC9-A34B-9D7F-107878ACEAA6}"/>
              </a:ext>
            </a:extLst>
          </p:cNvPr>
          <p:cNvCxnSpPr>
            <a:cxnSpLocks/>
          </p:cNvCxnSpPr>
          <p:nvPr/>
        </p:nvCxnSpPr>
        <p:spPr>
          <a:xfrm>
            <a:off x="9476266" y="6672393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9A70F4A-F322-8340-B85C-12D77D92E9A7}"/>
                  </a:ext>
                </a:extLst>
              </p:cNvPr>
              <p:cNvSpPr/>
              <p:nvPr/>
            </p:nvSpPr>
            <p:spPr>
              <a:xfrm>
                <a:off x="9436100" y="6499466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9A70F4A-F322-8340-B85C-12D77D92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100" y="6499466"/>
                <a:ext cx="648767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256556E-D689-AF4D-99BB-BB2A4A152CD7}"/>
              </a:ext>
            </a:extLst>
          </p:cNvPr>
          <p:cNvCxnSpPr>
            <a:cxnSpLocks/>
          </p:cNvCxnSpPr>
          <p:nvPr/>
        </p:nvCxnSpPr>
        <p:spPr>
          <a:xfrm>
            <a:off x="8562635" y="7215571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1057CC-C831-4545-A40D-E58614D4F63F}"/>
                  </a:ext>
                </a:extLst>
              </p:cNvPr>
              <p:cNvSpPr/>
              <p:nvPr/>
            </p:nvSpPr>
            <p:spPr>
              <a:xfrm>
                <a:off x="6922580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1057CC-C831-4545-A40D-E58614D4F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0" y="7451626"/>
                <a:ext cx="38638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125">
            <a:extLst>
              <a:ext uri="{FF2B5EF4-FFF2-40B4-BE49-F238E27FC236}">
                <a16:creationId xmlns:a16="http://schemas.microsoft.com/office/drawing/2014/main" id="{EB4EC4CB-D463-4243-B5B8-A5CE2AFB744E}"/>
              </a:ext>
            </a:extLst>
          </p:cNvPr>
          <p:cNvSpPr/>
          <p:nvPr/>
        </p:nvSpPr>
        <p:spPr>
          <a:xfrm>
            <a:off x="10206755" y="7556981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B900D5E-3141-8F4A-A937-2CBEE62A1662}"/>
              </a:ext>
            </a:extLst>
          </p:cNvPr>
          <p:cNvSpPr txBox="1"/>
          <p:nvPr/>
        </p:nvSpPr>
        <p:spPr>
          <a:xfrm>
            <a:off x="7233881" y="7813208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(Scale+Shift)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808CA89C-C0D9-154E-ACAA-499BDB530E82}"/>
              </a:ext>
            </a:extLst>
          </p:cNvPr>
          <p:cNvCxnSpPr>
            <a:cxnSpLocks/>
          </p:cNvCxnSpPr>
          <p:nvPr/>
        </p:nvCxnSpPr>
        <p:spPr>
          <a:xfrm>
            <a:off x="14358951" y="5968297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129E5D2-B54E-4749-A0BA-CED7298217CD}"/>
              </a:ext>
            </a:extLst>
          </p:cNvPr>
          <p:cNvSpPr/>
          <p:nvPr/>
        </p:nvSpPr>
        <p:spPr>
          <a:xfrm rot="10800000">
            <a:off x="11828705" y="530274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1F3A38-C16C-DC41-B88D-CE95B2BBEC06}"/>
                  </a:ext>
                </a:extLst>
              </p:cNvPr>
              <p:cNvSpPr/>
              <p:nvPr/>
            </p:nvSpPr>
            <p:spPr>
              <a:xfrm>
                <a:off x="11788095" y="5302730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1F3A38-C16C-DC41-B88D-CE95B2BBE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5" y="5302730"/>
                <a:ext cx="791435" cy="400110"/>
              </a:xfrm>
              <a:prstGeom prst="rect">
                <a:avLst/>
              </a:prstGeom>
              <a:blipFill>
                <a:blip r:embed="rId1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9EAF04E-234C-D94C-8B6D-78E3072D0E4B}"/>
              </a:ext>
            </a:extLst>
          </p:cNvPr>
          <p:cNvCxnSpPr>
            <a:cxnSpLocks/>
          </p:cNvCxnSpPr>
          <p:nvPr/>
        </p:nvCxnSpPr>
        <p:spPr>
          <a:xfrm>
            <a:off x="11220907" y="5962409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500B2254-FEA7-D241-8A50-5E4127AD965E}"/>
              </a:ext>
            </a:extLst>
          </p:cNvPr>
          <p:cNvSpPr/>
          <p:nvPr/>
        </p:nvSpPr>
        <p:spPr>
          <a:xfrm>
            <a:off x="11358760" y="5925882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F76129E0-3435-DC40-A3E9-2735FDDCDD81}"/>
              </a:ext>
            </a:extLst>
          </p:cNvPr>
          <p:cNvCxnSpPr>
            <a:cxnSpLocks/>
            <a:stCxn id="155" idx="0"/>
            <a:endCxn id="152" idx="3"/>
          </p:cNvCxnSpPr>
          <p:nvPr/>
        </p:nvCxnSpPr>
        <p:spPr>
          <a:xfrm rot="5400000" flipH="1" flipV="1">
            <a:off x="11403394" y="5500572"/>
            <a:ext cx="423092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DE291F74-31F5-4740-8993-07C2678BD9DC}"/>
              </a:ext>
            </a:extLst>
          </p:cNvPr>
          <p:cNvCxnSpPr>
            <a:cxnSpLocks/>
            <a:stCxn id="164" idx="0"/>
            <a:endCxn id="158" idx="3"/>
          </p:cNvCxnSpPr>
          <p:nvPr/>
        </p:nvCxnSpPr>
        <p:spPr>
          <a:xfrm rot="16200000" flipV="1">
            <a:off x="13839176" y="5448527"/>
            <a:ext cx="370806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8DF6877-EA39-984A-AA3F-806A2B77D937}"/>
              </a:ext>
            </a:extLst>
          </p:cNvPr>
          <p:cNvSpPr/>
          <p:nvPr/>
        </p:nvSpPr>
        <p:spPr>
          <a:xfrm>
            <a:off x="13064753" y="5302742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1D40373-8453-B949-B681-BD8968509C53}"/>
              </a:ext>
            </a:extLst>
          </p:cNvPr>
          <p:cNvSpPr/>
          <p:nvPr/>
        </p:nvSpPr>
        <p:spPr>
          <a:xfrm>
            <a:off x="13079864" y="5348901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EB6B1CF-F3AC-6D4A-9B63-1F785D7CE579}"/>
              </a:ext>
            </a:extLst>
          </p:cNvPr>
          <p:cNvCxnSpPr>
            <a:cxnSpLocks/>
          </p:cNvCxnSpPr>
          <p:nvPr/>
        </p:nvCxnSpPr>
        <p:spPr>
          <a:xfrm>
            <a:off x="13424831" y="4989953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7572873-CEC6-3548-BAFE-9C4FD5E16223}"/>
                  </a:ext>
                </a:extLst>
              </p:cNvPr>
              <p:cNvSpPr/>
              <p:nvPr/>
            </p:nvSpPr>
            <p:spPr>
              <a:xfrm>
                <a:off x="13375175" y="4782933"/>
                <a:ext cx="1343060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7572873-CEC6-3548-BAFE-9C4FD5E1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5175" y="4782933"/>
                <a:ext cx="1343060" cy="422744"/>
              </a:xfrm>
              <a:prstGeom prst="rect">
                <a:avLst/>
              </a:prstGeom>
              <a:blipFill>
                <a:blip r:embed="rId1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AEB05A5-FB9D-2648-B137-9BC1B2DE7EB5}"/>
              </a:ext>
            </a:extLst>
          </p:cNvPr>
          <p:cNvCxnSpPr>
            <a:cxnSpLocks/>
          </p:cNvCxnSpPr>
          <p:nvPr/>
        </p:nvCxnSpPr>
        <p:spPr>
          <a:xfrm flipV="1">
            <a:off x="12518654" y="5498939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CC5F740-3758-B246-9F43-072C00C5B3EF}"/>
                  </a:ext>
                </a:extLst>
              </p:cNvPr>
              <p:cNvSpPr/>
              <p:nvPr/>
            </p:nvSpPr>
            <p:spPr>
              <a:xfrm>
                <a:off x="10878599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CC5F740-3758-B246-9F43-072C00C5B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599" y="5768242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>
            <a:extLst>
              <a:ext uri="{FF2B5EF4-FFF2-40B4-BE49-F238E27FC236}">
                <a16:creationId xmlns:a16="http://schemas.microsoft.com/office/drawing/2014/main" id="{CA80C228-9969-CC44-BE97-7B4EE967B1D9}"/>
              </a:ext>
            </a:extLst>
          </p:cNvPr>
          <p:cNvSpPr/>
          <p:nvPr/>
        </p:nvSpPr>
        <p:spPr>
          <a:xfrm>
            <a:off x="14169540" y="587359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C70976B-337C-CD44-9B63-EB3D6E2A1509}"/>
              </a:ext>
            </a:extLst>
          </p:cNvPr>
          <p:cNvSpPr txBox="1"/>
          <p:nvPr/>
        </p:nvSpPr>
        <p:spPr>
          <a:xfrm>
            <a:off x="10747470" y="6098252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Channelwise Gating (Scale only) [Ours]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952C87E-EE9D-F141-AD6F-7A4C48E6FB03}"/>
              </a:ext>
            </a:extLst>
          </p:cNvPr>
          <p:cNvCxnSpPr>
            <a:cxnSpLocks/>
          </p:cNvCxnSpPr>
          <p:nvPr/>
        </p:nvCxnSpPr>
        <p:spPr>
          <a:xfrm>
            <a:off x="14346652" y="7651681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77BD252-E16F-344E-8714-DCED33B20200}"/>
              </a:ext>
            </a:extLst>
          </p:cNvPr>
          <p:cNvSpPr/>
          <p:nvPr/>
        </p:nvSpPr>
        <p:spPr>
          <a:xfrm rot="10800000">
            <a:off x="11823172" y="701552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9F0EA42-E759-7E47-AC8D-BD1C94CEC094}"/>
                  </a:ext>
                </a:extLst>
              </p:cNvPr>
              <p:cNvSpPr/>
              <p:nvPr/>
            </p:nvSpPr>
            <p:spPr>
              <a:xfrm>
                <a:off x="11782562" y="7015516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9F0EA42-E759-7E47-AC8D-BD1C94CEC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562" y="7015516"/>
                <a:ext cx="791435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B633490-C643-6946-BD23-EA116AF2A937}"/>
              </a:ext>
            </a:extLst>
          </p:cNvPr>
          <p:cNvCxnSpPr>
            <a:cxnSpLocks/>
          </p:cNvCxnSpPr>
          <p:nvPr/>
        </p:nvCxnSpPr>
        <p:spPr>
          <a:xfrm flipV="1">
            <a:off x="11215374" y="7649875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441AFDCD-B174-F946-B727-E5FC417DBF3F}"/>
              </a:ext>
            </a:extLst>
          </p:cNvPr>
          <p:cNvSpPr/>
          <p:nvPr/>
        </p:nvSpPr>
        <p:spPr>
          <a:xfrm>
            <a:off x="11353227" y="7609266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42" name="Curved Connector 141">
            <a:extLst>
              <a:ext uri="{FF2B5EF4-FFF2-40B4-BE49-F238E27FC236}">
                <a16:creationId xmlns:a16="http://schemas.microsoft.com/office/drawing/2014/main" id="{69DC6AAE-3CFA-5045-9B27-AA3C872D2D7A}"/>
              </a:ext>
            </a:extLst>
          </p:cNvPr>
          <p:cNvCxnSpPr>
            <a:cxnSpLocks/>
            <a:stCxn id="141" idx="0"/>
            <a:endCxn id="138" idx="3"/>
          </p:cNvCxnSpPr>
          <p:nvPr/>
        </p:nvCxnSpPr>
        <p:spPr>
          <a:xfrm rot="5400000" flipH="1" flipV="1">
            <a:off x="11412567" y="7198657"/>
            <a:ext cx="393691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D1A1A2DF-8D6C-374C-935E-137B69ABDAEA}"/>
              </a:ext>
            </a:extLst>
          </p:cNvPr>
          <p:cNvCxnSpPr>
            <a:cxnSpLocks/>
            <a:stCxn id="150" idx="0"/>
            <a:endCxn id="144" idx="3"/>
          </p:cNvCxnSpPr>
          <p:nvPr/>
        </p:nvCxnSpPr>
        <p:spPr>
          <a:xfrm rot="16200000" flipV="1">
            <a:off x="13936092" y="7241130"/>
            <a:ext cx="341404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3DB805C-95F0-A445-84F0-E24767D55932}"/>
              </a:ext>
            </a:extLst>
          </p:cNvPr>
          <p:cNvSpPr/>
          <p:nvPr/>
        </p:nvSpPr>
        <p:spPr>
          <a:xfrm>
            <a:off x="12891860" y="7015528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B0647BA-24E8-194A-B742-C5769C90FD38}"/>
              </a:ext>
            </a:extLst>
          </p:cNvPr>
          <p:cNvSpPr/>
          <p:nvPr/>
        </p:nvSpPr>
        <p:spPr>
          <a:xfrm>
            <a:off x="12873180" y="7061687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Scale+Shift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C43E5C-5F55-3B41-B140-F0C52077C680}"/>
              </a:ext>
            </a:extLst>
          </p:cNvPr>
          <p:cNvCxnSpPr>
            <a:cxnSpLocks/>
          </p:cNvCxnSpPr>
          <p:nvPr/>
        </p:nvCxnSpPr>
        <p:spPr>
          <a:xfrm>
            <a:off x="13426752" y="6672361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8E993AE-BE7C-7343-AE36-80A9904B6BCF}"/>
                  </a:ext>
                </a:extLst>
              </p:cNvPr>
              <p:cNvSpPr/>
              <p:nvPr/>
            </p:nvSpPr>
            <p:spPr>
              <a:xfrm>
                <a:off x="13384495" y="6466316"/>
                <a:ext cx="648767" cy="466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8E993AE-BE7C-7343-AE36-80A9904B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495" y="6466316"/>
                <a:ext cx="648767" cy="4664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5DB6097-BFFA-E444-8526-85FC2D7990DB}"/>
              </a:ext>
            </a:extLst>
          </p:cNvPr>
          <p:cNvCxnSpPr>
            <a:cxnSpLocks/>
          </p:cNvCxnSpPr>
          <p:nvPr/>
        </p:nvCxnSpPr>
        <p:spPr>
          <a:xfrm>
            <a:off x="12513121" y="7215571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17F002A-EF6E-334C-868E-334B877E7B71}"/>
                  </a:ext>
                </a:extLst>
              </p:cNvPr>
              <p:cNvSpPr/>
              <p:nvPr/>
            </p:nvSpPr>
            <p:spPr>
              <a:xfrm>
                <a:off x="10873066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17F002A-EF6E-334C-868E-334B877E7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3066" y="7451626"/>
                <a:ext cx="38638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30892948-9947-EC4B-856D-AE54CF5E02DB}"/>
              </a:ext>
            </a:extLst>
          </p:cNvPr>
          <p:cNvSpPr/>
          <p:nvPr/>
        </p:nvSpPr>
        <p:spPr>
          <a:xfrm>
            <a:off x="14157241" y="7556981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E76ABDD-DC42-F44B-8CD3-507EFB90971F}"/>
              </a:ext>
            </a:extLst>
          </p:cNvPr>
          <p:cNvSpPr txBox="1"/>
          <p:nvPr/>
        </p:nvSpPr>
        <p:spPr>
          <a:xfrm>
            <a:off x="11043302" y="781320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Channelwise Gating (Scale+Shift)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6F9232F-6258-564A-9154-51CFF16D5599}"/>
              </a:ext>
            </a:extLst>
          </p:cNvPr>
          <p:cNvCxnSpPr>
            <a:cxnSpLocks/>
          </p:cNvCxnSpPr>
          <p:nvPr/>
        </p:nvCxnSpPr>
        <p:spPr>
          <a:xfrm>
            <a:off x="5221608" y="7651681"/>
            <a:ext cx="27387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B04FBF-4413-C94B-9D63-E74BD048150B}"/>
              </a:ext>
            </a:extLst>
          </p:cNvPr>
          <p:cNvSpPr/>
          <p:nvPr/>
        </p:nvSpPr>
        <p:spPr>
          <a:xfrm rot="10800000">
            <a:off x="4013698" y="7015526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ED357-20B3-3741-B6DD-129088841DA6}"/>
                  </a:ext>
                </a:extLst>
              </p:cNvPr>
              <p:cNvSpPr/>
              <p:nvPr/>
            </p:nvSpPr>
            <p:spPr>
              <a:xfrm>
                <a:off x="3973086" y="7015518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ED357-20B3-3741-B6DD-129088841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86" y="7015518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8A2E642-20C1-7645-B6FE-FE66D33CA80F}"/>
              </a:ext>
            </a:extLst>
          </p:cNvPr>
          <p:cNvCxnSpPr>
            <a:cxnSpLocks/>
          </p:cNvCxnSpPr>
          <p:nvPr/>
        </p:nvCxnSpPr>
        <p:spPr>
          <a:xfrm flipV="1">
            <a:off x="3391924" y="7651076"/>
            <a:ext cx="1640272" cy="122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9058E1-7B88-C04D-AED2-EAD3F47EFE18}"/>
                  </a:ext>
                </a:extLst>
              </p:cNvPr>
              <p:cNvSpPr/>
              <p:nvPr/>
            </p:nvSpPr>
            <p:spPr>
              <a:xfrm>
                <a:off x="3048000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9058E1-7B88-C04D-AED2-EAD3F47EF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7451626"/>
                <a:ext cx="38638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B4A457D-52DE-B549-AAD3-76E32BF72554}"/>
              </a:ext>
            </a:extLst>
          </p:cNvPr>
          <p:cNvSpPr/>
          <p:nvPr/>
        </p:nvSpPr>
        <p:spPr>
          <a:xfrm>
            <a:off x="3543751" y="7609266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88045445-1F0A-4C44-85BA-988F4FD438E2}"/>
              </a:ext>
            </a:extLst>
          </p:cNvPr>
          <p:cNvCxnSpPr>
            <a:cxnSpLocks/>
            <a:stCxn id="105" idx="0"/>
            <a:endCxn id="101" idx="3"/>
          </p:cNvCxnSpPr>
          <p:nvPr/>
        </p:nvCxnSpPr>
        <p:spPr>
          <a:xfrm rot="5400000" flipH="1" flipV="1">
            <a:off x="3603091" y="7198657"/>
            <a:ext cx="393691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A5AE10E4-A385-474A-98F1-798A5F7F4149}"/>
              </a:ext>
            </a:extLst>
          </p:cNvPr>
          <p:cNvCxnSpPr>
            <a:cxnSpLocks/>
            <a:stCxn id="112" idx="0"/>
            <a:endCxn id="101" idx="1"/>
          </p:cNvCxnSpPr>
          <p:nvPr/>
        </p:nvCxnSpPr>
        <p:spPr>
          <a:xfrm rot="16200000" flipV="1">
            <a:off x="4744568" y="7174643"/>
            <a:ext cx="341406" cy="423262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F5AACF-A8E2-2B4E-BBD4-75A0E8D71651}"/>
              </a:ext>
            </a:extLst>
          </p:cNvPr>
          <p:cNvSpPr/>
          <p:nvPr/>
        </p:nvSpPr>
        <p:spPr>
          <a:xfrm>
            <a:off x="5495481" y="7451638"/>
            <a:ext cx="768132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635CBCC-8FD5-0C44-8B2A-9AB8E4AD9429}"/>
              </a:ext>
            </a:extLst>
          </p:cNvPr>
          <p:cNvCxnSpPr>
            <a:cxnSpLocks/>
            <a:endCxn id="108" idx="0"/>
          </p:cNvCxnSpPr>
          <p:nvPr/>
        </p:nvCxnSpPr>
        <p:spPr>
          <a:xfrm>
            <a:off x="5879547" y="7165417"/>
            <a:ext cx="0" cy="28622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D91CC61-E746-0348-B34C-B57D8FF3DC95}"/>
                  </a:ext>
                </a:extLst>
              </p:cNvPr>
              <p:cNvSpPr/>
              <p:nvPr/>
            </p:nvSpPr>
            <p:spPr>
              <a:xfrm>
                <a:off x="5551651" y="6780165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D91CC61-E746-0348-B34C-B57D8FF3D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51" y="6780165"/>
                <a:ext cx="648767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AFEA8701-8A15-7A41-A6A3-BAADC8A03D64}"/>
              </a:ext>
            </a:extLst>
          </p:cNvPr>
          <p:cNvSpPr/>
          <p:nvPr/>
        </p:nvSpPr>
        <p:spPr>
          <a:xfrm>
            <a:off x="5032201" y="7556981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4B43578-E2AD-9741-BC26-862C8FBF385B}"/>
              </a:ext>
            </a:extLst>
          </p:cNvPr>
          <p:cNvSpPr txBox="1"/>
          <p:nvPr/>
        </p:nvSpPr>
        <p:spPr>
          <a:xfrm>
            <a:off x="3089440" y="781320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27F6D65-23F5-3042-8E5B-A88272FDC0E9}"/>
              </a:ext>
            </a:extLst>
          </p:cNvPr>
          <p:cNvCxnSpPr>
            <a:cxnSpLocks/>
          </p:cNvCxnSpPr>
          <p:nvPr/>
        </p:nvCxnSpPr>
        <p:spPr>
          <a:xfrm>
            <a:off x="6263613" y="7630588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CE4DBCA-97E7-1A45-861C-9584F47B14FA}"/>
              </a:ext>
            </a:extLst>
          </p:cNvPr>
          <p:cNvSpPr/>
          <p:nvPr/>
        </p:nvSpPr>
        <p:spPr>
          <a:xfrm>
            <a:off x="5484252" y="7511245"/>
            <a:ext cx="790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AdaIn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1792A1C-9676-1340-BFE8-90EC4B7D0088}"/>
              </a:ext>
            </a:extLst>
          </p:cNvPr>
          <p:cNvSpPr txBox="1"/>
          <p:nvPr/>
        </p:nvSpPr>
        <p:spPr>
          <a:xfrm>
            <a:off x="7175114" y="4324040"/>
            <a:ext cx="351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 label injection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AEEAEF3-5EFE-D246-905A-CE5D836D6D54}"/>
              </a:ext>
            </a:extLst>
          </p:cNvPr>
          <p:cNvSpPr txBox="1"/>
          <p:nvPr/>
        </p:nvSpPr>
        <p:spPr>
          <a:xfrm>
            <a:off x="6874872" y="8134868"/>
            <a:ext cx="437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Variants of Conditional Gating</a:t>
            </a:r>
          </a:p>
        </p:txBody>
      </p:sp>
    </p:spTree>
    <p:extLst>
      <p:ext uri="{BB962C8B-B14F-4D97-AF65-F5344CB8AC3E}">
        <p14:creationId xmlns:p14="http://schemas.microsoft.com/office/powerpoint/2010/main" val="404966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298AC-EED3-9E40-A04E-CA6CA835C61E}"/>
              </a:ext>
            </a:extLst>
          </p:cNvPr>
          <p:cNvCxnSpPr>
            <a:cxnSpLocks/>
          </p:cNvCxnSpPr>
          <p:nvPr/>
        </p:nvCxnSpPr>
        <p:spPr>
          <a:xfrm flipV="1">
            <a:off x="4018645" y="3176494"/>
            <a:ext cx="0" cy="38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DBA9B-8611-8344-98BA-27BA4129FFD3}"/>
              </a:ext>
            </a:extLst>
          </p:cNvPr>
          <p:cNvCxnSpPr>
            <a:cxnSpLocks/>
          </p:cNvCxnSpPr>
          <p:nvPr/>
        </p:nvCxnSpPr>
        <p:spPr>
          <a:xfrm>
            <a:off x="3538626" y="3571251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D9E7D3-1C62-7243-B78C-C51BF126DE22}"/>
                  </a:ext>
                </a:extLst>
              </p:cNvPr>
              <p:cNvSpPr/>
              <p:nvPr/>
            </p:nvSpPr>
            <p:spPr>
              <a:xfrm>
                <a:off x="3289990" y="3134622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D9E7D3-1C62-7243-B78C-C51BF126D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990" y="3134622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C78784-ED14-834C-82CA-5294532DAB66}"/>
                  </a:ext>
                </a:extLst>
              </p:cNvPr>
              <p:cNvSpPr/>
              <p:nvPr/>
            </p:nvSpPr>
            <p:spPr>
              <a:xfrm>
                <a:off x="3272710" y="2278279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C78784-ED14-834C-82CA-5294532DA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710" y="2278279"/>
                <a:ext cx="40677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6DA3C13-8652-8245-9B79-DE6C28FFC760}"/>
              </a:ext>
            </a:extLst>
          </p:cNvPr>
          <p:cNvSpPr/>
          <p:nvPr/>
        </p:nvSpPr>
        <p:spPr>
          <a:xfrm>
            <a:off x="3667692" y="181291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04DD9-D1A3-4F45-AE25-9D95F128D13C}"/>
              </a:ext>
            </a:extLst>
          </p:cNvPr>
          <p:cNvSpPr/>
          <p:nvPr/>
        </p:nvSpPr>
        <p:spPr>
          <a:xfrm>
            <a:off x="3965224" y="1812918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B8216-1896-5348-9694-0B2160D17188}"/>
              </a:ext>
            </a:extLst>
          </p:cNvPr>
          <p:cNvSpPr/>
          <p:nvPr/>
        </p:nvSpPr>
        <p:spPr>
          <a:xfrm>
            <a:off x="3423178" y="352953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7BA5D-2EE1-F548-9978-88C08190E765}"/>
              </a:ext>
            </a:extLst>
          </p:cNvPr>
          <p:cNvSpPr/>
          <p:nvPr/>
        </p:nvSpPr>
        <p:spPr>
          <a:xfrm>
            <a:off x="4172927" y="213957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631A1-A0FB-C944-AFB6-967412CC6794}"/>
              </a:ext>
            </a:extLst>
          </p:cNvPr>
          <p:cNvSpPr/>
          <p:nvPr/>
        </p:nvSpPr>
        <p:spPr>
          <a:xfrm>
            <a:off x="4562108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00A5A-F9A8-A64B-84FF-D807EE8A90B5}"/>
              </a:ext>
            </a:extLst>
          </p:cNvPr>
          <p:cNvSpPr/>
          <p:nvPr/>
        </p:nvSpPr>
        <p:spPr>
          <a:xfrm>
            <a:off x="4951290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2438C-CE94-7548-9E89-144EDD630B43}"/>
              </a:ext>
            </a:extLst>
          </p:cNvPr>
          <p:cNvSpPr/>
          <p:nvPr/>
        </p:nvSpPr>
        <p:spPr>
          <a:xfrm>
            <a:off x="5340471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7CE72C-11E0-CF4D-9509-24E544B21943}"/>
              </a:ext>
            </a:extLst>
          </p:cNvPr>
          <p:cNvSpPr/>
          <p:nvPr/>
        </p:nvSpPr>
        <p:spPr>
          <a:xfrm>
            <a:off x="6118835" y="181291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DA29AA-4A65-314A-9DD4-A61CCC15E983}"/>
              </a:ext>
            </a:extLst>
          </p:cNvPr>
          <p:cNvSpPr/>
          <p:nvPr/>
        </p:nvSpPr>
        <p:spPr>
          <a:xfrm>
            <a:off x="5729652" y="213957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17FE21-B362-F047-984A-924FE41C23A8}"/>
              </a:ext>
            </a:extLst>
          </p:cNvPr>
          <p:cNvSpPr/>
          <p:nvPr/>
        </p:nvSpPr>
        <p:spPr>
          <a:xfrm>
            <a:off x="4856024" y="2650429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A00BED-1A95-AE45-AB31-3D9A89182444}"/>
                  </a:ext>
                </a:extLst>
              </p:cNvPr>
              <p:cNvSpPr/>
              <p:nvPr/>
            </p:nvSpPr>
            <p:spPr>
              <a:xfrm>
                <a:off x="4867945" y="2614381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A00BED-1A95-AE45-AB31-3D9A89182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45" y="2614381"/>
                <a:ext cx="4610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635293-04EB-DF44-89A6-98011A578C62}"/>
              </a:ext>
            </a:extLst>
          </p:cNvPr>
          <p:cNvCxnSpPr>
            <a:cxnSpLocks/>
          </p:cNvCxnSpPr>
          <p:nvPr/>
        </p:nvCxnSpPr>
        <p:spPr>
          <a:xfrm>
            <a:off x="7304169" y="3571259"/>
            <a:ext cx="311482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ABB3C3-3F40-5E4B-8935-1EBCAF3F07ED}"/>
                  </a:ext>
                </a:extLst>
              </p:cNvPr>
              <p:cNvSpPr/>
              <p:nvPr/>
            </p:nvSpPr>
            <p:spPr>
              <a:xfrm>
                <a:off x="6995093" y="3148076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ABB3C3-3F40-5E4B-8935-1EBCAF3F0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93" y="3148076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D1C06B-9446-854A-8A9A-120E491B4503}"/>
                  </a:ext>
                </a:extLst>
              </p:cNvPr>
              <p:cNvSpPr/>
              <p:nvPr/>
            </p:nvSpPr>
            <p:spPr>
              <a:xfrm>
                <a:off x="6985717" y="2213647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D1C06B-9446-854A-8A9A-120E491B4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717" y="2213647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64526E0E-1E10-D742-829E-DCFC18571DBA}"/>
              </a:ext>
            </a:extLst>
          </p:cNvPr>
          <p:cNvSpPr/>
          <p:nvPr/>
        </p:nvSpPr>
        <p:spPr>
          <a:xfrm>
            <a:off x="7433235" y="1812925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83B0A7-BAE7-6F4E-912E-B740C0EDAF30}"/>
              </a:ext>
            </a:extLst>
          </p:cNvPr>
          <p:cNvSpPr/>
          <p:nvPr/>
        </p:nvSpPr>
        <p:spPr>
          <a:xfrm>
            <a:off x="7730767" y="1812925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6369C3-78D2-1B4D-9B7F-FE44CF598566}"/>
              </a:ext>
            </a:extLst>
          </p:cNvPr>
          <p:cNvSpPr/>
          <p:nvPr/>
        </p:nvSpPr>
        <p:spPr>
          <a:xfrm>
            <a:off x="7188721" y="3529540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B92CC-3AEF-BD4E-ADF3-BC41D394E393}"/>
              </a:ext>
            </a:extLst>
          </p:cNvPr>
          <p:cNvSpPr/>
          <p:nvPr/>
        </p:nvSpPr>
        <p:spPr>
          <a:xfrm>
            <a:off x="10586520" y="1812925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5AAFF7-64CF-A04E-9E1C-DB7DCBE96B5A}"/>
              </a:ext>
            </a:extLst>
          </p:cNvPr>
          <p:cNvSpPr/>
          <p:nvPr/>
        </p:nvSpPr>
        <p:spPr>
          <a:xfrm>
            <a:off x="7958783" y="2139585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377809-72A7-9046-A6B6-A53FF011AA6D}"/>
              </a:ext>
            </a:extLst>
          </p:cNvPr>
          <p:cNvSpPr/>
          <p:nvPr/>
        </p:nvSpPr>
        <p:spPr>
          <a:xfrm>
            <a:off x="8256315" y="2139585"/>
            <a:ext cx="120985" cy="100417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8D6118-E236-604D-B436-B99C5E12CBAA}"/>
              </a:ext>
            </a:extLst>
          </p:cNvPr>
          <p:cNvSpPr/>
          <p:nvPr/>
        </p:nvSpPr>
        <p:spPr>
          <a:xfrm>
            <a:off x="10060973" y="2139585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FF24E7-61B0-2C45-8959-11FCF52556AD}"/>
              </a:ext>
            </a:extLst>
          </p:cNvPr>
          <p:cNvSpPr/>
          <p:nvPr/>
        </p:nvSpPr>
        <p:spPr>
          <a:xfrm>
            <a:off x="10358505" y="2139585"/>
            <a:ext cx="120985" cy="100417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7359B0-2767-484D-B4EC-2DE58A695DD5}"/>
              </a:ext>
            </a:extLst>
          </p:cNvPr>
          <p:cNvSpPr/>
          <p:nvPr/>
        </p:nvSpPr>
        <p:spPr>
          <a:xfrm>
            <a:off x="8484330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F5E588-759E-B843-94BE-2E03043C20B0}"/>
              </a:ext>
            </a:extLst>
          </p:cNvPr>
          <p:cNvSpPr/>
          <p:nvPr/>
        </p:nvSpPr>
        <p:spPr>
          <a:xfrm>
            <a:off x="8781862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8972A0-7DAD-9C45-8A8F-DA3905155F61}"/>
              </a:ext>
            </a:extLst>
          </p:cNvPr>
          <p:cNvSpPr/>
          <p:nvPr/>
        </p:nvSpPr>
        <p:spPr>
          <a:xfrm>
            <a:off x="9009878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3A9588-162D-184F-A3C5-C0599BE211E9}"/>
              </a:ext>
            </a:extLst>
          </p:cNvPr>
          <p:cNvSpPr/>
          <p:nvPr/>
        </p:nvSpPr>
        <p:spPr>
          <a:xfrm>
            <a:off x="9307410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0F06BA-91C3-8E43-9BA0-0D9CDA761155}"/>
              </a:ext>
            </a:extLst>
          </p:cNvPr>
          <p:cNvSpPr/>
          <p:nvPr/>
        </p:nvSpPr>
        <p:spPr>
          <a:xfrm>
            <a:off x="9535426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2F22A9-ED44-2340-8641-1F544C2E887B}"/>
              </a:ext>
            </a:extLst>
          </p:cNvPr>
          <p:cNvSpPr/>
          <p:nvPr/>
        </p:nvSpPr>
        <p:spPr>
          <a:xfrm>
            <a:off x="9832958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56E543-05EB-504E-9C87-AF96D1A39988}"/>
              </a:ext>
            </a:extLst>
          </p:cNvPr>
          <p:cNvCxnSpPr/>
          <p:nvPr/>
        </p:nvCxnSpPr>
        <p:spPr>
          <a:xfrm flipV="1">
            <a:off x="7784188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CADD77-6C32-9A43-B44A-978E1F3088A9}"/>
              </a:ext>
            </a:extLst>
          </p:cNvPr>
          <p:cNvGrpSpPr/>
          <p:nvPr/>
        </p:nvGrpSpPr>
        <p:grpSpPr>
          <a:xfrm>
            <a:off x="8311150" y="3140981"/>
            <a:ext cx="2107846" cy="424405"/>
            <a:chOff x="4808154" y="4779054"/>
            <a:chExt cx="1593098" cy="172770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40E2D5D-48AA-1A45-9DF9-61383F9E1329}"/>
                </a:ext>
              </a:extLst>
            </p:cNvPr>
            <p:cNvCxnSpPr/>
            <p:nvPr/>
          </p:nvCxnSpPr>
          <p:spPr>
            <a:xfrm flipV="1">
              <a:off x="6401252" y="4779054"/>
              <a:ext cx="0" cy="1727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FC7E0F9-2CAD-F344-9EC9-72BA8EACB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154" y="4779054"/>
              <a:ext cx="0" cy="1727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ACA534-F1C7-DE46-8C23-B9DFF25959D9}"/>
              </a:ext>
            </a:extLst>
          </p:cNvPr>
          <p:cNvCxnSpPr>
            <a:cxnSpLocks/>
          </p:cNvCxnSpPr>
          <p:nvPr/>
        </p:nvCxnSpPr>
        <p:spPr>
          <a:xfrm flipV="1">
            <a:off x="8838112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BCADE24-D66A-8940-9B90-67E59F79D845}"/>
              </a:ext>
            </a:extLst>
          </p:cNvPr>
          <p:cNvCxnSpPr>
            <a:cxnSpLocks/>
          </p:cNvCxnSpPr>
          <p:nvPr/>
        </p:nvCxnSpPr>
        <p:spPr>
          <a:xfrm flipV="1">
            <a:off x="9365074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1094E3-6A74-8946-96F3-1FE2F5C387C2}"/>
              </a:ext>
            </a:extLst>
          </p:cNvPr>
          <p:cNvCxnSpPr>
            <a:cxnSpLocks/>
          </p:cNvCxnSpPr>
          <p:nvPr/>
        </p:nvCxnSpPr>
        <p:spPr>
          <a:xfrm flipV="1">
            <a:off x="9892037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E8DCE-6B73-5B46-A559-D7F65CD4D22F}"/>
              </a:ext>
            </a:extLst>
          </p:cNvPr>
          <p:cNvSpPr/>
          <p:nvPr/>
        </p:nvSpPr>
        <p:spPr>
          <a:xfrm>
            <a:off x="8963574" y="2650436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FD237-232A-A44A-A485-92862FE1C38D}"/>
                  </a:ext>
                </a:extLst>
              </p:cNvPr>
              <p:cNvSpPr/>
              <p:nvPr/>
            </p:nvSpPr>
            <p:spPr>
              <a:xfrm>
                <a:off x="8975495" y="261438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FD237-232A-A44A-A485-92862FE1C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495" y="2614388"/>
                <a:ext cx="461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385AFA-5330-AF43-94E4-E4D69471CBD3}"/>
              </a:ext>
            </a:extLst>
          </p:cNvPr>
          <p:cNvCxnSpPr>
            <a:cxnSpLocks/>
          </p:cNvCxnSpPr>
          <p:nvPr/>
        </p:nvCxnSpPr>
        <p:spPr>
          <a:xfrm>
            <a:off x="11641012" y="3798360"/>
            <a:ext cx="32229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B4AF2B-5E7B-3B40-B300-230026FBB3C2}"/>
                  </a:ext>
                </a:extLst>
              </p:cNvPr>
              <p:cNvSpPr/>
              <p:nvPr/>
            </p:nvSpPr>
            <p:spPr>
              <a:xfrm>
                <a:off x="11401175" y="3375264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B4AF2B-5E7B-3B40-B300-230026FBB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5" y="3375264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25846A-CCFF-4545-8B2D-3499B4886FDA}"/>
                  </a:ext>
                </a:extLst>
              </p:cNvPr>
              <p:cNvSpPr/>
              <p:nvPr/>
            </p:nvSpPr>
            <p:spPr>
              <a:xfrm>
                <a:off x="11324705" y="2213648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25846A-CCFF-4545-8B2D-3499B4886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4705" y="2213648"/>
                <a:ext cx="38638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B57FDFA9-01D5-A042-AE87-83A0609E1CFF}"/>
              </a:ext>
            </a:extLst>
          </p:cNvPr>
          <p:cNvSpPr/>
          <p:nvPr/>
        </p:nvSpPr>
        <p:spPr>
          <a:xfrm>
            <a:off x="11772226" y="1812925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EE36A3-1B26-F349-B2E2-93F083157088}"/>
              </a:ext>
            </a:extLst>
          </p:cNvPr>
          <p:cNvSpPr/>
          <p:nvPr/>
        </p:nvSpPr>
        <p:spPr>
          <a:xfrm>
            <a:off x="11524984" y="3756641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B6E469-6B71-7A48-8279-155A3245BAE8}"/>
              </a:ext>
            </a:extLst>
          </p:cNvPr>
          <p:cNvSpPr/>
          <p:nvPr/>
        </p:nvSpPr>
        <p:spPr>
          <a:xfrm>
            <a:off x="12164618" y="2139585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5FA990-E36F-234C-BBEA-C1E2D59967E2}"/>
              </a:ext>
            </a:extLst>
          </p:cNvPr>
          <p:cNvSpPr/>
          <p:nvPr/>
        </p:nvSpPr>
        <p:spPr>
          <a:xfrm>
            <a:off x="12557010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D843FF-030D-5D49-AB98-F4C68E314A72}"/>
              </a:ext>
            </a:extLst>
          </p:cNvPr>
          <p:cNvSpPr/>
          <p:nvPr/>
        </p:nvSpPr>
        <p:spPr>
          <a:xfrm>
            <a:off x="12949403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C8A9941-315B-A74F-81B3-B0791FE10F2D}"/>
              </a:ext>
            </a:extLst>
          </p:cNvPr>
          <p:cNvSpPr/>
          <p:nvPr/>
        </p:nvSpPr>
        <p:spPr>
          <a:xfrm>
            <a:off x="13341795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DE3BD30-0535-354E-970D-7ECE6C98A726}"/>
              </a:ext>
            </a:extLst>
          </p:cNvPr>
          <p:cNvSpPr/>
          <p:nvPr/>
        </p:nvSpPr>
        <p:spPr>
          <a:xfrm>
            <a:off x="14126580" y="1812925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57B05D-2598-C842-B88A-BDD14BCB14EA}"/>
              </a:ext>
            </a:extLst>
          </p:cNvPr>
          <p:cNvSpPr/>
          <p:nvPr/>
        </p:nvSpPr>
        <p:spPr>
          <a:xfrm>
            <a:off x="13734188" y="2139585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A500D5-0A5A-7949-8650-287FE5A061AE}"/>
              </a:ext>
            </a:extLst>
          </p:cNvPr>
          <p:cNvSpPr/>
          <p:nvPr/>
        </p:nvSpPr>
        <p:spPr>
          <a:xfrm>
            <a:off x="12863770" y="2650449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C1D1EA-C91D-E349-8051-759831787429}"/>
                  </a:ext>
                </a:extLst>
              </p:cNvPr>
              <p:cNvSpPr/>
              <p:nvPr/>
            </p:nvSpPr>
            <p:spPr>
              <a:xfrm>
                <a:off x="12875691" y="2614399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C1D1EA-C91D-E349-8051-759831787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691" y="2614399"/>
                <a:ext cx="461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3F88B5A-9D8D-AD4A-8A2A-E4AC9FB5899A}"/>
              </a:ext>
            </a:extLst>
          </p:cNvPr>
          <p:cNvGrpSpPr/>
          <p:nvPr/>
        </p:nvGrpSpPr>
        <p:grpSpPr>
          <a:xfrm>
            <a:off x="11963302" y="3602645"/>
            <a:ext cx="1022626" cy="405711"/>
            <a:chOff x="8915302" y="1767120"/>
            <a:chExt cx="1022626" cy="62764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923CC9-41DB-D548-9089-7E59A7067DAF}"/>
                </a:ext>
              </a:extLst>
            </p:cNvPr>
            <p:cNvSpPr/>
            <p:nvPr/>
          </p:nvSpPr>
          <p:spPr>
            <a:xfrm>
              <a:off x="8915302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3C8F6D-C331-6142-AFC5-7893D3FDB1CB}"/>
                </a:ext>
              </a:extLst>
            </p:cNvPr>
            <p:cNvSpPr/>
            <p:nvPr/>
          </p:nvSpPr>
          <p:spPr>
            <a:xfrm>
              <a:off x="9132276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58A39C-FD3F-284D-8F0A-431690ADADFE}"/>
                </a:ext>
              </a:extLst>
            </p:cNvPr>
            <p:cNvSpPr/>
            <p:nvPr/>
          </p:nvSpPr>
          <p:spPr>
            <a:xfrm>
              <a:off x="9349251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366E17-DB39-7940-8B0D-BD04242854CA}"/>
                </a:ext>
              </a:extLst>
            </p:cNvPr>
            <p:cNvSpPr/>
            <p:nvPr/>
          </p:nvSpPr>
          <p:spPr>
            <a:xfrm>
              <a:off x="9566225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71B251A-2F47-6340-BF14-621708727E25}"/>
                </a:ext>
              </a:extLst>
            </p:cNvPr>
            <p:cNvSpPr/>
            <p:nvPr/>
          </p:nvSpPr>
          <p:spPr>
            <a:xfrm>
              <a:off x="9783199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F203417-A9B2-C641-A7C5-D9B055010321}"/>
              </a:ext>
            </a:extLst>
          </p:cNvPr>
          <p:cNvSpPr/>
          <p:nvPr/>
        </p:nvSpPr>
        <p:spPr>
          <a:xfrm>
            <a:off x="12231618" y="3675815"/>
            <a:ext cx="470772" cy="258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CA9DF5A-BAE2-0E45-9865-94106F2886A9}"/>
                  </a:ext>
                </a:extLst>
              </p:cNvPr>
              <p:cNvSpPr/>
              <p:nvPr/>
            </p:nvSpPr>
            <p:spPr>
              <a:xfrm>
                <a:off x="12266922" y="3626320"/>
                <a:ext cx="38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CA9DF5A-BAE2-0E45-9865-94106F288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922" y="3626320"/>
                <a:ext cx="3876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9151DBB-94E5-D74C-B9B1-46AAC6D1E83F}"/>
              </a:ext>
            </a:extLst>
          </p:cNvPr>
          <p:cNvGrpSpPr/>
          <p:nvPr/>
        </p:nvGrpSpPr>
        <p:grpSpPr>
          <a:xfrm>
            <a:off x="11923452" y="3126075"/>
            <a:ext cx="2354354" cy="216701"/>
            <a:chOff x="8875452" y="1411573"/>
            <a:chExt cx="2354354" cy="33151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C44C680-26BC-A446-8F54-7686EE1A10B9}"/>
                </a:ext>
              </a:extLst>
            </p:cNvPr>
            <p:cNvCxnSpPr>
              <a:cxnSpLocks/>
            </p:cNvCxnSpPr>
            <p:nvPr/>
          </p:nvCxnSpPr>
          <p:spPr>
            <a:xfrm>
              <a:off x="8875452" y="1743085"/>
              <a:ext cx="23543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0CF7DFB-FE52-844D-965A-9BF91C143207}"/>
                </a:ext>
              </a:extLst>
            </p:cNvPr>
            <p:cNvCxnSpPr/>
            <p:nvPr/>
          </p:nvCxnSpPr>
          <p:spPr>
            <a:xfrm flipV="1">
              <a:off x="8875452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DB96104-D7B7-CF4F-8C3F-37323076F370}"/>
                </a:ext>
              </a:extLst>
            </p:cNvPr>
            <p:cNvCxnSpPr/>
            <p:nvPr/>
          </p:nvCxnSpPr>
          <p:spPr>
            <a:xfrm flipV="1">
              <a:off x="11229806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A3D72EB-90AF-514B-8558-072E242D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844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77200A8-44A6-E041-BFA2-B92D0C28E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237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EBAADDF-E407-FA4C-8386-229AD5CEF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2629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42C4BC-CF3E-C341-9F09-D3E2766FC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7414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3DD1688-6E3E-4842-AB36-6309CEB99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5021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D3D4EBC-BC00-9A45-8ED7-034679FE1E0E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2985930" y="3805499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6EB789-8E7E-DB4D-92A7-65937F70D107}"/>
              </a:ext>
            </a:extLst>
          </p:cNvPr>
          <p:cNvCxnSpPr>
            <a:cxnSpLocks/>
          </p:cNvCxnSpPr>
          <p:nvPr/>
        </p:nvCxnSpPr>
        <p:spPr>
          <a:xfrm>
            <a:off x="13264417" y="3339113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397BE3F-0103-C04F-B5FC-4A3067C8F9B5}"/>
              </a:ext>
            </a:extLst>
          </p:cNvPr>
          <p:cNvSpPr/>
          <p:nvPr/>
        </p:nvSpPr>
        <p:spPr>
          <a:xfrm>
            <a:off x="13245494" y="3530686"/>
            <a:ext cx="1475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Helvetica Light" panose="020B0403020202020204" pitchFamily="34" charset="0"/>
              </a:rPr>
              <a:t>Gating parameters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57F476-7E15-7346-B4A6-354699E9FCC6}"/>
              </a:ext>
            </a:extLst>
          </p:cNvPr>
          <p:cNvSpPr txBox="1"/>
          <p:nvPr/>
        </p:nvSpPr>
        <p:spPr>
          <a:xfrm>
            <a:off x="3089443" y="3739080"/>
            <a:ext cx="347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 only)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B3C801-75D5-D24A-BC05-503AF049058C}"/>
              </a:ext>
            </a:extLst>
          </p:cNvPr>
          <p:cNvSpPr txBox="1"/>
          <p:nvPr/>
        </p:nvSpPr>
        <p:spPr>
          <a:xfrm>
            <a:off x="7233880" y="3739080"/>
            <a:ext cx="347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 layers)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13C8E8-EB94-DD49-AD82-FCEB89F6F954}"/>
              </a:ext>
            </a:extLst>
          </p:cNvPr>
          <p:cNvSpPr txBox="1"/>
          <p:nvPr/>
        </p:nvSpPr>
        <p:spPr>
          <a:xfrm>
            <a:off x="11460162" y="4016077"/>
            <a:ext cx="33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ECD038-31DF-CA44-A755-B9FB6C4924A4}"/>
              </a:ext>
            </a:extLst>
          </p:cNvPr>
          <p:cNvCxnSpPr>
            <a:cxnSpLocks/>
          </p:cNvCxnSpPr>
          <p:nvPr/>
        </p:nvCxnSpPr>
        <p:spPr>
          <a:xfrm>
            <a:off x="3045661" y="4790691"/>
            <a:ext cx="116445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AA2905F-A3E9-3546-B916-268702D3CD47}"/>
              </a:ext>
            </a:extLst>
          </p:cNvPr>
          <p:cNvSpPr/>
          <p:nvPr/>
        </p:nvSpPr>
        <p:spPr>
          <a:xfrm rot="10800000">
            <a:off x="4496556" y="5277748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9B597E6-E971-7F40-BD6A-7B5A95854953}"/>
                  </a:ext>
                </a:extLst>
              </p:cNvPr>
              <p:cNvSpPr/>
              <p:nvPr/>
            </p:nvSpPr>
            <p:spPr>
              <a:xfrm>
                <a:off x="4455944" y="5277740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9B597E6-E971-7F40-BD6A-7B5A95854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944" y="5277740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64A44F9-318F-724F-A7DC-8C076ACF9E89}"/>
              </a:ext>
            </a:extLst>
          </p:cNvPr>
          <p:cNvCxnSpPr>
            <a:cxnSpLocks/>
          </p:cNvCxnSpPr>
          <p:nvPr/>
        </p:nvCxnSpPr>
        <p:spPr>
          <a:xfrm flipV="1">
            <a:off x="3874786" y="5967796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176EA66-3E57-AE44-8C96-5080DC60E426}"/>
                  </a:ext>
                </a:extLst>
              </p:cNvPr>
              <p:cNvSpPr/>
              <p:nvPr/>
            </p:nvSpPr>
            <p:spPr>
              <a:xfrm>
                <a:off x="3530857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176EA66-3E57-AE44-8C96-5080DC60E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857" y="5768242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D67A7A20-75F2-DA43-8362-2A0EEE93C9C8}"/>
              </a:ext>
            </a:extLst>
          </p:cNvPr>
          <p:cNvSpPr/>
          <p:nvPr/>
        </p:nvSpPr>
        <p:spPr>
          <a:xfrm>
            <a:off x="4026608" y="5925879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D81CE125-6970-F648-8145-28EADFFC8009}"/>
              </a:ext>
            </a:extLst>
          </p:cNvPr>
          <p:cNvCxnSpPr>
            <a:cxnSpLocks/>
            <a:stCxn id="132" idx="0"/>
            <a:endCxn id="128" idx="3"/>
          </p:cNvCxnSpPr>
          <p:nvPr/>
        </p:nvCxnSpPr>
        <p:spPr>
          <a:xfrm rot="5400000" flipH="1" flipV="1">
            <a:off x="4058752" y="5488074"/>
            <a:ext cx="448083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>
            <a:extLst>
              <a:ext uri="{FF2B5EF4-FFF2-40B4-BE49-F238E27FC236}">
                <a16:creationId xmlns:a16="http://schemas.microsoft.com/office/drawing/2014/main" id="{DA93B42E-A0F4-BD45-B6BA-0115E4FB8F1E}"/>
              </a:ext>
            </a:extLst>
          </p:cNvPr>
          <p:cNvCxnSpPr>
            <a:cxnSpLocks/>
            <a:stCxn id="135" idx="0"/>
            <a:endCxn id="128" idx="1"/>
          </p:cNvCxnSpPr>
          <p:nvPr/>
        </p:nvCxnSpPr>
        <p:spPr>
          <a:xfrm rot="16200000" flipV="1">
            <a:off x="5202368" y="5461928"/>
            <a:ext cx="395798" cy="42753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53CC15C-002C-304C-AD7F-63455F31C8C5}"/>
              </a:ext>
            </a:extLst>
          </p:cNvPr>
          <p:cNvCxnSpPr>
            <a:cxnSpLocks/>
          </p:cNvCxnSpPr>
          <p:nvPr/>
        </p:nvCxnSpPr>
        <p:spPr>
          <a:xfrm>
            <a:off x="5708736" y="5968297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75213A34-94C8-D244-8E29-F6EB54E5D1E7}"/>
              </a:ext>
            </a:extLst>
          </p:cNvPr>
          <p:cNvSpPr txBox="1"/>
          <p:nvPr/>
        </p:nvSpPr>
        <p:spPr>
          <a:xfrm>
            <a:off x="3089440" y="609825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Vanilla </a:t>
            </a:r>
            <a:r>
              <a:rPr lang="en-US" dirty="0" err="1">
                <a:latin typeface="Helvetica Light" panose="020B0403020202020204" pitchFamily="34" charset="0"/>
              </a:rPr>
              <a:t>ResNet</a:t>
            </a:r>
            <a:r>
              <a:rPr lang="en-US" dirty="0">
                <a:latin typeface="Helvetica Light" panose="020B0403020202020204" pitchFamily="34" charset="0"/>
              </a:rPr>
              <a:t> (No conditioning)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9EABA1F-4EC3-EB4F-8643-F8AB21F10755}"/>
                  </a:ext>
                </a:extLst>
              </p:cNvPr>
              <p:cNvSpPr/>
              <p:nvPr/>
            </p:nvSpPr>
            <p:spPr>
              <a:xfrm>
                <a:off x="9405092" y="4815843"/>
                <a:ext cx="1210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9EABA1F-4EC3-EB4F-8643-F8AB21F10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092" y="4815843"/>
                <a:ext cx="1210396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E496DB2-3B34-4646-9C17-5E8441EF487D}"/>
              </a:ext>
            </a:extLst>
          </p:cNvPr>
          <p:cNvCxnSpPr>
            <a:cxnSpLocks/>
          </p:cNvCxnSpPr>
          <p:nvPr/>
        </p:nvCxnSpPr>
        <p:spPr>
          <a:xfrm>
            <a:off x="10402932" y="5968297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CBDFF95-5458-B74B-AF14-E8BAB21A5B6B}"/>
              </a:ext>
            </a:extLst>
          </p:cNvPr>
          <p:cNvSpPr/>
          <p:nvPr/>
        </p:nvSpPr>
        <p:spPr>
          <a:xfrm rot="10800000">
            <a:off x="7872686" y="5321568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4FC4213-3F1F-9647-8B42-A690A259C71F}"/>
                  </a:ext>
                </a:extLst>
              </p:cNvPr>
              <p:cNvSpPr/>
              <p:nvPr/>
            </p:nvSpPr>
            <p:spPr>
              <a:xfrm>
                <a:off x="7832076" y="532155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4FC4213-3F1F-9647-8B42-A690A259C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76" y="5321557"/>
                <a:ext cx="791435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39B4277-9990-7C45-A95C-FD90BEAA7F10}"/>
              </a:ext>
            </a:extLst>
          </p:cNvPr>
          <p:cNvCxnSpPr>
            <a:cxnSpLocks/>
          </p:cNvCxnSpPr>
          <p:nvPr/>
        </p:nvCxnSpPr>
        <p:spPr>
          <a:xfrm>
            <a:off x="7264888" y="5962409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9B4277B1-B4E4-F542-82A9-2CE2DEA7A273}"/>
              </a:ext>
            </a:extLst>
          </p:cNvPr>
          <p:cNvSpPr/>
          <p:nvPr/>
        </p:nvSpPr>
        <p:spPr>
          <a:xfrm>
            <a:off x="7402741" y="5925879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72" name="Curved Connector 171">
            <a:extLst>
              <a:ext uri="{FF2B5EF4-FFF2-40B4-BE49-F238E27FC236}">
                <a16:creationId xmlns:a16="http://schemas.microsoft.com/office/drawing/2014/main" id="{6F5ED46E-1BF5-8846-B664-14052B888E44}"/>
              </a:ext>
            </a:extLst>
          </p:cNvPr>
          <p:cNvCxnSpPr>
            <a:cxnSpLocks/>
            <a:stCxn id="171" idx="0"/>
            <a:endCxn id="168" idx="3"/>
          </p:cNvCxnSpPr>
          <p:nvPr/>
        </p:nvCxnSpPr>
        <p:spPr>
          <a:xfrm rot="5400000" flipH="1" flipV="1">
            <a:off x="7456794" y="5509983"/>
            <a:ext cx="404263" cy="427526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D51457F1-7502-5047-8180-E21D75B75B3C}"/>
              </a:ext>
            </a:extLst>
          </p:cNvPr>
          <p:cNvCxnSpPr>
            <a:cxnSpLocks/>
            <a:endCxn id="174" idx="3"/>
          </p:cNvCxnSpPr>
          <p:nvPr/>
        </p:nvCxnSpPr>
        <p:spPr>
          <a:xfrm rot="16200000" flipV="1">
            <a:off x="9892575" y="5457943"/>
            <a:ext cx="351979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C3695EF-C92B-5D42-8688-239EAEA2BC96}"/>
              </a:ext>
            </a:extLst>
          </p:cNvPr>
          <p:cNvSpPr/>
          <p:nvPr/>
        </p:nvSpPr>
        <p:spPr>
          <a:xfrm>
            <a:off x="9108734" y="5321569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7B5FC1A-76B5-C640-AF0D-F8E48E7AEE1E}"/>
              </a:ext>
            </a:extLst>
          </p:cNvPr>
          <p:cNvSpPr/>
          <p:nvPr/>
        </p:nvSpPr>
        <p:spPr>
          <a:xfrm>
            <a:off x="9123845" y="5367729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3A96D4E-4184-314A-94C7-BFF7BF6F091D}"/>
              </a:ext>
            </a:extLst>
          </p:cNvPr>
          <p:cNvCxnSpPr>
            <a:cxnSpLocks/>
          </p:cNvCxnSpPr>
          <p:nvPr/>
        </p:nvCxnSpPr>
        <p:spPr>
          <a:xfrm>
            <a:off x="9468812" y="4998619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03DE2AC-72B5-4440-BDFE-ECE0C025D38B}"/>
              </a:ext>
            </a:extLst>
          </p:cNvPr>
          <p:cNvCxnSpPr>
            <a:cxnSpLocks/>
          </p:cNvCxnSpPr>
          <p:nvPr/>
        </p:nvCxnSpPr>
        <p:spPr>
          <a:xfrm flipV="1">
            <a:off x="8562635" y="5517766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EC9673D-FB9F-F04E-8CDC-264C8CFCB8A4}"/>
                  </a:ext>
                </a:extLst>
              </p:cNvPr>
              <p:cNvSpPr/>
              <p:nvPr/>
            </p:nvSpPr>
            <p:spPr>
              <a:xfrm>
                <a:off x="6922580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EC9673D-FB9F-F04E-8CDC-264C8CFCB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0" y="5768242"/>
                <a:ext cx="38638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9B1CEFAC-90B4-3240-99F9-402FB54BA9F3}"/>
              </a:ext>
            </a:extLst>
          </p:cNvPr>
          <p:cNvSpPr txBox="1"/>
          <p:nvPr/>
        </p:nvSpPr>
        <p:spPr>
          <a:xfrm>
            <a:off x="7233879" y="609825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(Scale only)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866A61-28F6-8A4B-8012-D506A9C68030}"/>
              </a:ext>
            </a:extLst>
          </p:cNvPr>
          <p:cNvCxnSpPr>
            <a:cxnSpLocks/>
          </p:cNvCxnSpPr>
          <p:nvPr/>
        </p:nvCxnSpPr>
        <p:spPr>
          <a:xfrm>
            <a:off x="10396166" y="7651681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9794AE-71BD-8E47-9E65-E99B6BC9F0CF}"/>
              </a:ext>
            </a:extLst>
          </p:cNvPr>
          <p:cNvSpPr/>
          <p:nvPr/>
        </p:nvSpPr>
        <p:spPr>
          <a:xfrm rot="10800000">
            <a:off x="7872686" y="701552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569A44-EC30-3F42-9723-71A428556479}"/>
                  </a:ext>
                </a:extLst>
              </p:cNvPr>
              <p:cNvSpPr/>
              <p:nvPr/>
            </p:nvSpPr>
            <p:spPr>
              <a:xfrm>
                <a:off x="7832076" y="7015516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569A44-EC30-3F42-9723-71A428556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76" y="7015516"/>
                <a:ext cx="791435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7BF3167-FEFA-2A4F-BE52-1F0D578DF9F5}"/>
              </a:ext>
            </a:extLst>
          </p:cNvPr>
          <p:cNvCxnSpPr>
            <a:cxnSpLocks/>
          </p:cNvCxnSpPr>
          <p:nvPr/>
        </p:nvCxnSpPr>
        <p:spPr>
          <a:xfrm flipV="1">
            <a:off x="7264888" y="7649874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F5C87EB5-88EB-904D-8F45-A47561202B46}"/>
              </a:ext>
            </a:extLst>
          </p:cNvPr>
          <p:cNvSpPr/>
          <p:nvPr/>
        </p:nvSpPr>
        <p:spPr>
          <a:xfrm>
            <a:off x="7402741" y="760926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FE03309E-1915-4C4D-99D1-B058E27D835E}"/>
              </a:ext>
            </a:extLst>
          </p:cNvPr>
          <p:cNvCxnSpPr>
            <a:cxnSpLocks/>
            <a:stCxn id="117" idx="0"/>
            <a:endCxn id="114" idx="3"/>
          </p:cNvCxnSpPr>
          <p:nvPr/>
        </p:nvCxnSpPr>
        <p:spPr>
          <a:xfrm rot="5400000" flipH="1" flipV="1">
            <a:off x="7462079" y="7198654"/>
            <a:ext cx="393688" cy="427526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E5C40213-9F4F-6B42-86A6-F6D671B37068}"/>
              </a:ext>
            </a:extLst>
          </p:cNvPr>
          <p:cNvCxnSpPr>
            <a:cxnSpLocks/>
            <a:endCxn id="120" idx="3"/>
          </p:cNvCxnSpPr>
          <p:nvPr/>
        </p:nvCxnSpPr>
        <p:spPr>
          <a:xfrm rot="16200000" flipV="1">
            <a:off x="9985606" y="7241130"/>
            <a:ext cx="341404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CA3261C-E0F4-1E46-B195-C0548F1C4918}"/>
              </a:ext>
            </a:extLst>
          </p:cNvPr>
          <p:cNvSpPr/>
          <p:nvPr/>
        </p:nvSpPr>
        <p:spPr>
          <a:xfrm>
            <a:off x="8941374" y="7015528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9F2CB29-A9CB-1F4A-B1E4-F5C606ACDFF5}"/>
              </a:ext>
            </a:extLst>
          </p:cNvPr>
          <p:cNvSpPr/>
          <p:nvPr/>
        </p:nvSpPr>
        <p:spPr>
          <a:xfrm>
            <a:off x="8922694" y="7061687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Helvetica Light" panose="020B0403020202020204" pitchFamily="34" charset="0"/>
              </a:rPr>
              <a:t>Scale+Shift</a:t>
            </a:r>
            <a:endParaRPr lang="en-US" sz="1400" dirty="0">
              <a:latin typeface="Helvetica Light" panose="020B0403020202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C5A46C-1EC9-A34B-9D7F-107878ACEAA6}"/>
              </a:ext>
            </a:extLst>
          </p:cNvPr>
          <p:cNvCxnSpPr>
            <a:cxnSpLocks/>
          </p:cNvCxnSpPr>
          <p:nvPr/>
        </p:nvCxnSpPr>
        <p:spPr>
          <a:xfrm>
            <a:off x="9476266" y="6672393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9A70F4A-F322-8340-B85C-12D77D92E9A7}"/>
                  </a:ext>
                </a:extLst>
              </p:cNvPr>
              <p:cNvSpPr/>
              <p:nvPr/>
            </p:nvSpPr>
            <p:spPr>
              <a:xfrm>
                <a:off x="9436100" y="6499466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9A70F4A-F322-8340-B85C-12D77D92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100" y="6499466"/>
                <a:ext cx="648767" cy="400110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256556E-D689-AF4D-99BB-BB2A4A152CD7}"/>
              </a:ext>
            </a:extLst>
          </p:cNvPr>
          <p:cNvCxnSpPr>
            <a:cxnSpLocks/>
          </p:cNvCxnSpPr>
          <p:nvPr/>
        </p:nvCxnSpPr>
        <p:spPr>
          <a:xfrm>
            <a:off x="8562635" y="7215571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1057CC-C831-4545-A40D-E58614D4F63F}"/>
                  </a:ext>
                </a:extLst>
              </p:cNvPr>
              <p:cNvSpPr/>
              <p:nvPr/>
            </p:nvSpPr>
            <p:spPr>
              <a:xfrm>
                <a:off x="6922580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1057CC-C831-4545-A40D-E58614D4F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0" y="7451626"/>
                <a:ext cx="38638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TextBox 181">
            <a:extLst>
              <a:ext uri="{FF2B5EF4-FFF2-40B4-BE49-F238E27FC236}">
                <a16:creationId xmlns:a16="http://schemas.microsoft.com/office/drawing/2014/main" id="{3B900D5E-3141-8F4A-A937-2CBEE62A1662}"/>
              </a:ext>
            </a:extLst>
          </p:cNvPr>
          <p:cNvSpPr txBox="1"/>
          <p:nvPr/>
        </p:nvSpPr>
        <p:spPr>
          <a:xfrm>
            <a:off x="7233881" y="7813208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(Scale+Shift)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808CA89C-C0D9-154E-ACAA-499BDB530E82}"/>
              </a:ext>
            </a:extLst>
          </p:cNvPr>
          <p:cNvCxnSpPr>
            <a:cxnSpLocks/>
          </p:cNvCxnSpPr>
          <p:nvPr/>
        </p:nvCxnSpPr>
        <p:spPr>
          <a:xfrm>
            <a:off x="14358951" y="5968297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129E5D2-B54E-4749-A0BA-CED7298217CD}"/>
              </a:ext>
            </a:extLst>
          </p:cNvPr>
          <p:cNvSpPr/>
          <p:nvPr/>
        </p:nvSpPr>
        <p:spPr>
          <a:xfrm rot="10800000">
            <a:off x="11828705" y="530274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1F3A38-C16C-DC41-B88D-CE95B2BBEC06}"/>
                  </a:ext>
                </a:extLst>
              </p:cNvPr>
              <p:cNvSpPr/>
              <p:nvPr/>
            </p:nvSpPr>
            <p:spPr>
              <a:xfrm>
                <a:off x="11788095" y="5302730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1F3A38-C16C-DC41-B88D-CE95B2BBE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5" y="5302730"/>
                <a:ext cx="791435" cy="400110"/>
              </a:xfrm>
              <a:prstGeom prst="rect">
                <a:avLst/>
              </a:prstGeom>
              <a:blipFill>
                <a:blip r:embed="rId1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9EAF04E-234C-D94C-8B6D-78E3072D0E4B}"/>
              </a:ext>
            </a:extLst>
          </p:cNvPr>
          <p:cNvCxnSpPr>
            <a:cxnSpLocks/>
          </p:cNvCxnSpPr>
          <p:nvPr/>
        </p:nvCxnSpPr>
        <p:spPr>
          <a:xfrm>
            <a:off x="11220907" y="5962409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500B2254-FEA7-D241-8A50-5E4127AD965E}"/>
              </a:ext>
            </a:extLst>
          </p:cNvPr>
          <p:cNvSpPr/>
          <p:nvPr/>
        </p:nvSpPr>
        <p:spPr>
          <a:xfrm>
            <a:off x="11358760" y="5925879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F76129E0-3435-DC40-A3E9-2735FDDCDD81}"/>
              </a:ext>
            </a:extLst>
          </p:cNvPr>
          <p:cNvCxnSpPr>
            <a:cxnSpLocks/>
            <a:stCxn id="155" idx="0"/>
            <a:endCxn id="152" idx="3"/>
          </p:cNvCxnSpPr>
          <p:nvPr/>
        </p:nvCxnSpPr>
        <p:spPr>
          <a:xfrm rot="5400000" flipH="1" flipV="1">
            <a:off x="11403400" y="5500570"/>
            <a:ext cx="423089" cy="427526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DE291F74-31F5-4740-8993-07C2678BD9DC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V="1">
            <a:off x="13839176" y="5448527"/>
            <a:ext cx="370806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8DF6877-EA39-984A-AA3F-806A2B77D937}"/>
              </a:ext>
            </a:extLst>
          </p:cNvPr>
          <p:cNvSpPr/>
          <p:nvPr/>
        </p:nvSpPr>
        <p:spPr>
          <a:xfrm>
            <a:off x="13064753" y="5302742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1D40373-8453-B949-B681-BD8968509C53}"/>
              </a:ext>
            </a:extLst>
          </p:cNvPr>
          <p:cNvSpPr/>
          <p:nvPr/>
        </p:nvSpPr>
        <p:spPr>
          <a:xfrm>
            <a:off x="13079864" y="5348901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EB6B1CF-F3AC-6D4A-9B63-1F785D7CE579}"/>
              </a:ext>
            </a:extLst>
          </p:cNvPr>
          <p:cNvCxnSpPr>
            <a:cxnSpLocks/>
          </p:cNvCxnSpPr>
          <p:nvPr/>
        </p:nvCxnSpPr>
        <p:spPr>
          <a:xfrm>
            <a:off x="13424831" y="4989953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7572873-CEC6-3548-BAFE-9C4FD5E16223}"/>
                  </a:ext>
                </a:extLst>
              </p:cNvPr>
              <p:cNvSpPr/>
              <p:nvPr/>
            </p:nvSpPr>
            <p:spPr>
              <a:xfrm>
                <a:off x="13375175" y="4782933"/>
                <a:ext cx="1343060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7572873-CEC6-3548-BAFE-9C4FD5E1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5175" y="4782933"/>
                <a:ext cx="1343060" cy="422744"/>
              </a:xfrm>
              <a:prstGeom prst="rect">
                <a:avLst/>
              </a:prstGeom>
              <a:blipFill>
                <a:blip r:embed="rId1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AEB05A5-FB9D-2648-B137-9BC1B2DE7EB5}"/>
              </a:ext>
            </a:extLst>
          </p:cNvPr>
          <p:cNvCxnSpPr>
            <a:cxnSpLocks/>
          </p:cNvCxnSpPr>
          <p:nvPr/>
        </p:nvCxnSpPr>
        <p:spPr>
          <a:xfrm flipV="1">
            <a:off x="12518654" y="5498939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CC5F740-3758-B246-9F43-072C00C5B3EF}"/>
                  </a:ext>
                </a:extLst>
              </p:cNvPr>
              <p:cNvSpPr/>
              <p:nvPr/>
            </p:nvSpPr>
            <p:spPr>
              <a:xfrm>
                <a:off x="10878599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CC5F740-3758-B246-9F43-072C00C5B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599" y="5768242"/>
                <a:ext cx="38638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Box 182">
            <a:extLst>
              <a:ext uri="{FF2B5EF4-FFF2-40B4-BE49-F238E27FC236}">
                <a16:creationId xmlns:a16="http://schemas.microsoft.com/office/drawing/2014/main" id="{FC70976B-337C-CD44-9B63-EB3D6E2A1509}"/>
              </a:ext>
            </a:extLst>
          </p:cNvPr>
          <p:cNvSpPr txBox="1"/>
          <p:nvPr/>
        </p:nvSpPr>
        <p:spPr>
          <a:xfrm>
            <a:off x="10747470" y="6098252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Channelwise Gating (Scale only) [Ours]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952C87E-EE9D-F141-AD6F-7A4C48E6FB03}"/>
              </a:ext>
            </a:extLst>
          </p:cNvPr>
          <p:cNvCxnSpPr>
            <a:cxnSpLocks/>
          </p:cNvCxnSpPr>
          <p:nvPr/>
        </p:nvCxnSpPr>
        <p:spPr>
          <a:xfrm>
            <a:off x="14346652" y="7651681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77BD252-E16F-344E-8714-DCED33B20200}"/>
              </a:ext>
            </a:extLst>
          </p:cNvPr>
          <p:cNvSpPr/>
          <p:nvPr/>
        </p:nvSpPr>
        <p:spPr>
          <a:xfrm rot="10800000">
            <a:off x="11823172" y="701552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9F0EA42-E759-7E47-AC8D-BD1C94CEC094}"/>
                  </a:ext>
                </a:extLst>
              </p:cNvPr>
              <p:cNvSpPr/>
              <p:nvPr/>
            </p:nvSpPr>
            <p:spPr>
              <a:xfrm>
                <a:off x="11782562" y="7015516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9F0EA42-E759-7E47-AC8D-BD1C94CEC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562" y="7015516"/>
                <a:ext cx="791435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B633490-C643-6946-BD23-EA116AF2A937}"/>
              </a:ext>
            </a:extLst>
          </p:cNvPr>
          <p:cNvCxnSpPr>
            <a:cxnSpLocks/>
          </p:cNvCxnSpPr>
          <p:nvPr/>
        </p:nvCxnSpPr>
        <p:spPr>
          <a:xfrm flipV="1">
            <a:off x="11215374" y="7649874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441AFDCD-B174-F946-B727-E5FC417DBF3F}"/>
              </a:ext>
            </a:extLst>
          </p:cNvPr>
          <p:cNvSpPr/>
          <p:nvPr/>
        </p:nvSpPr>
        <p:spPr>
          <a:xfrm>
            <a:off x="11353227" y="760926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42" name="Curved Connector 141">
            <a:extLst>
              <a:ext uri="{FF2B5EF4-FFF2-40B4-BE49-F238E27FC236}">
                <a16:creationId xmlns:a16="http://schemas.microsoft.com/office/drawing/2014/main" id="{69DC6AAE-3CFA-5045-9B27-AA3C872D2D7A}"/>
              </a:ext>
            </a:extLst>
          </p:cNvPr>
          <p:cNvCxnSpPr>
            <a:cxnSpLocks/>
            <a:stCxn id="141" idx="0"/>
            <a:endCxn id="138" idx="3"/>
          </p:cNvCxnSpPr>
          <p:nvPr/>
        </p:nvCxnSpPr>
        <p:spPr>
          <a:xfrm rot="5400000" flipH="1" flipV="1">
            <a:off x="11412565" y="7198654"/>
            <a:ext cx="393688" cy="427526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D1A1A2DF-8D6C-374C-935E-137B69ABDAEA}"/>
              </a:ext>
            </a:extLst>
          </p:cNvPr>
          <p:cNvCxnSpPr>
            <a:cxnSpLocks/>
            <a:endCxn id="144" idx="3"/>
          </p:cNvCxnSpPr>
          <p:nvPr/>
        </p:nvCxnSpPr>
        <p:spPr>
          <a:xfrm rot="16200000" flipV="1">
            <a:off x="13936092" y="7241130"/>
            <a:ext cx="341404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3DB805C-95F0-A445-84F0-E24767D55932}"/>
              </a:ext>
            </a:extLst>
          </p:cNvPr>
          <p:cNvSpPr/>
          <p:nvPr/>
        </p:nvSpPr>
        <p:spPr>
          <a:xfrm>
            <a:off x="12891860" y="7015528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B0647BA-24E8-194A-B742-C5769C90FD38}"/>
              </a:ext>
            </a:extLst>
          </p:cNvPr>
          <p:cNvSpPr/>
          <p:nvPr/>
        </p:nvSpPr>
        <p:spPr>
          <a:xfrm>
            <a:off x="12873180" y="7061687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Scale+Shift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C43E5C-5F55-3B41-B140-F0C52077C680}"/>
              </a:ext>
            </a:extLst>
          </p:cNvPr>
          <p:cNvCxnSpPr>
            <a:cxnSpLocks/>
          </p:cNvCxnSpPr>
          <p:nvPr/>
        </p:nvCxnSpPr>
        <p:spPr>
          <a:xfrm>
            <a:off x="13426752" y="6672361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8E993AE-BE7C-7343-AE36-80A9904B6BCF}"/>
                  </a:ext>
                </a:extLst>
              </p:cNvPr>
              <p:cNvSpPr/>
              <p:nvPr/>
            </p:nvSpPr>
            <p:spPr>
              <a:xfrm>
                <a:off x="13384495" y="6466316"/>
                <a:ext cx="648767" cy="466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8E993AE-BE7C-7343-AE36-80A9904B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495" y="6466316"/>
                <a:ext cx="648767" cy="4664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5DB6097-BFFA-E444-8526-85FC2D7990DB}"/>
              </a:ext>
            </a:extLst>
          </p:cNvPr>
          <p:cNvCxnSpPr>
            <a:cxnSpLocks/>
          </p:cNvCxnSpPr>
          <p:nvPr/>
        </p:nvCxnSpPr>
        <p:spPr>
          <a:xfrm>
            <a:off x="12513121" y="7215571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17F002A-EF6E-334C-868E-334B877E7B71}"/>
                  </a:ext>
                </a:extLst>
              </p:cNvPr>
              <p:cNvSpPr/>
              <p:nvPr/>
            </p:nvSpPr>
            <p:spPr>
              <a:xfrm>
                <a:off x="10873066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17F002A-EF6E-334C-868E-334B877E7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3066" y="7451626"/>
                <a:ext cx="38638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DE76ABDD-DC42-F44B-8CD3-507EFB90971F}"/>
              </a:ext>
            </a:extLst>
          </p:cNvPr>
          <p:cNvSpPr txBox="1"/>
          <p:nvPr/>
        </p:nvSpPr>
        <p:spPr>
          <a:xfrm>
            <a:off x="11043302" y="781320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Channelwise Gating (Scale+Shift)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6F9232F-6258-564A-9154-51CFF16D5599}"/>
              </a:ext>
            </a:extLst>
          </p:cNvPr>
          <p:cNvCxnSpPr>
            <a:cxnSpLocks/>
          </p:cNvCxnSpPr>
          <p:nvPr/>
        </p:nvCxnSpPr>
        <p:spPr>
          <a:xfrm>
            <a:off x="5221608" y="7651681"/>
            <a:ext cx="27387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B04FBF-4413-C94B-9D63-E74BD048150B}"/>
              </a:ext>
            </a:extLst>
          </p:cNvPr>
          <p:cNvSpPr/>
          <p:nvPr/>
        </p:nvSpPr>
        <p:spPr>
          <a:xfrm rot="10800000">
            <a:off x="4013698" y="7015526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ED357-20B3-3741-B6DD-129088841DA6}"/>
                  </a:ext>
                </a:extLst>
              </p:cNvPr>
              <p:cNvSpPr/>
              <p:nvPr/>
            </p:nvSpPr>
            <p:spPr>
              <a:xfrm>
                <a:off x="3973086" y="7015518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ED357-20B3-3741-B6DD-129088841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86" y="7015518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8A2E642-20C1-7645-B6FE-FE66D33CA80F}"/>
              </a:ext>
            </a:extLst>
          </p:cNvPr>
          <p:cNvCxnSpPr>
            <a:cxnSpLocks/>
          </p:cNvCxnSpPr>
          <p:nvPr/>
        </p:nvCxnSpPr>
        <p:spPr>
          <a:xfrm flipV="1">
            <a:off x="3391924" y="7651073"/>
            <a:ext cx="1640272" cy="122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9058E1-7B88-C04D-AED2-EAD3F47EFE18}"/>
                  </a:ext>
                </a:extLst>
              </p:cNvPr>
              <p:cNvSpPr/>
              <p:nvPr/>
            </p:nvSpPr>
            <p:spPr>
              <a:xfrm>
                <a:off x="3048000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9058E1-7B88-C04D-AED2-EAD3F47EF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7451626"/>
                <a:ext cx="38638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B4A457D-52DE-B549-AAD3-76E32BF72554}"/>
              </a:ext>
            </a:extLst>
          </p:cNvPr>
          <p:cNvSpPr/>
          <p:nvPr/>
        </p:nvSpPr>
        <p:spPr>
          <a:xfrm>
            <a:off x="3543751" y="760926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88045445-1F0A-4C44-85BA-988F4FD438E2}"/>
              </a:ext>
            </a:extLst>
          </p:cNvPr>
          <p:cNvCxnSpPr>
            <a:cxnSpLocks/>
            <a:stCxn id="105" idx="0"/>
            <a:endCxn id="101" idx="3"/>
          </p:cNvCxnSpPr>
          <p:nvPr/>
        </p:nvCxnSpPr>
        <p:spPr>
          <a:xfrm rot="5400000" flipH="1" flipV="1">
            <a:off x="3603092" y="7198653"/>
            <a:ext cx="393689" cy="427528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A5AE10E4-A385-474A-98F1-798A5F7F4149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V="1">
            <a:off x="4744568" y="7174643"/>
            <a:ext cx="341406" cy="423262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F5AACF-A8E2-2B4E-BBD4-75A0E8D71651}"/>
              </a:ext>
            </a:extLst>
          </p:cNvPr>
          <p:cNvSpPr/>
          <p:nvPr/>
        </p:nvSpPr>
        <p:spPr>
          <a:xfrm>
            <a:off x="5495481" y="7451635"/>
            <a:ext cx="768132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635CBCC-8FD5-0C44-8B2A-9AB8E4AD9429}"/>
              </a:ext>
            </a:extLst>
          </p:cNvPr>
          <p:cNvCxnSpPr>
            <a:cxnSpLocks/>
            <a:endCxn id="108" idx="0"/>
          </p:cNvCxnSpPr>
          <p:nvPr/>
        </p:nvCxnSpPr>
        <p:spPr>
          <a:xfrm>
            <a:off x="5879547" y="7165415"/>
            <a:ext cx="0" cy="2862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D91CC61-E746-0348-B34C-B57D8FF3DC95}"/>
                  </a:ext>
                </a:extLst>
              </p:cNvPr>
              <p:cNvSpPr/>
              <p:nvPr/>
            </p:nvSpPr>
            <p:spPr>
              <a:xfrm>
                <a:off x="5551651" y="6699483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D91CC61-E746-0348-B34C-B57D8FF3D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51" y="6699483"/>
                <a:ext cx="648767" cy="400110"/>
              </a:xfrm>
              <a:prstGeom prst="rect">
                <a:avLst/>
              </a:prstGeom>
              <a:blipFill>
                <a:blip r:embed="rId2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Box 165">
            <a:extLst>
              <a:ext uri="{FF2B5EF4-FFF2-40B4-BE49-F238E27FC236}">
                <a16:creationId xmlns:a16="http://schemas.microsoft.com/office/drawing/2014/main" id="{F4B43578-E2AD-9741-BC26-862C8FBF385B}"/>
              </a:ext>
            </a:extLst>
          </p:cNvPr>
          <p:cNvSpPr txBox="1"/>
          <p:nvPr/>
        </p:nvSpPr>
        <p:spPr>
          <a:xfrm>
            <a:off x="3089440" y="781320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27F6D65-23F5-3042-8E5B-A88272FDC0E9}"/>
              </a:ext>
            </a:extLst>
          </p:cNvPr>
          <p:cNvCxnSpPr>
            <a:cxnSpLocks/>
          </p:cNvCxnSpPr>
          <p:nvPr/>
        </p:nvCxnSpPr>
        <p:spPr>
          <a:xfrm>
            <a:off x="6263613" y="7651681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CE4DBCA-97E7-1A45-861C-9584F47B14FA}"/>
              </a:ext>
            </a:extLst>
          </p:cNvPr>
          <p:cNvSpPr/>
          <p:nvPr/>
        </p:nvSpPr>
        <p:spPr>
          <a:xfrm>
            <a:off x="5484252" y="7497795"/>
            <a:ext cx="790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AdaIn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1792A1C-9676-1340-BFE8-90EC4B7D0088}"/>
              </a:ext>
            </a:extLst>
          </p:cNvPr>
          <p:cNvSpPr txBox="1"/>
          <p:nvPr/>
        </p:nvSpPr>
        <p:spPr>
          <a:xfrm>
            <a:off x="7175114" y="4324040"/>
            <a:ext cx="351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 label injection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AEEAEF3-5EFE-D246-905A-CE5D836D6D54}"/>
              </a:ext>
            </a:extLst>
          </p:cNvPr>
          <p:cNvSpPr txBox="1"/>
          <p:nvPr/>
        </p:nvSpPr>
        <p:spPr>
          <a:xfrm>
            <a:off x="6874872" y="8134868"/>
            <a:ext cx="437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Variants of Conditional Gating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5E561B1-9061-FD42-8868-100D496B2837}"/>
                  </a:ext>
                </a:extLst>
              </p:cNvPr>
              <p:cNvSpPr txBox="1"/>
              <p:nvPr/>
            </p:nvSpPr>
            <p:spPr>
              <a:xfrm>
                <a:off x="6485602" y="2320278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5E561B1-9061-FD42-8868-100D496B2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602" y="2320278"/>
                <a:ext cx="232884" cy="316112"/>
              </a:xfrm>
              <a:prstGeom prst="rect">
                <a:avLst/>
              </a:prstGeom>
              <a:blipFill>
                <a:blip r:embed="rId22"/>
                <a:stretch>
                  <a:fillRect l="-21053" t="-15385" r="-15789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99069F4-4CC0-BA41-B8FF-3A59E7BB372C}"/>
              </a:ext>
            </a:extLst>
          </p:cNvPr>
          <p:cNvGrpSpPr/>
          <p:nvPr/>
        </p:nvGrpSpPr>
        <p:grpSpPr>
          <a:xfrm>
            <a:off x="5519329" y="5873594"/>
            <a:ext cx="189411" cy="189411"/>
            <a:chOff x="2471327" y="4159095"/>
            <a:chExt cx="189411" cy="18941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6C6D896-582C-CA45-92C2-8B47590281EB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80251F-2B57-5245-9DF8-EA4E93A0DB83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87389D6-2979-7349-BC6D-0D7276816C7E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D6E0D71-100E-774A-AB38-2CA1C3E42EF1}"/>
              </a:ext>
            </a:extLst>
          </p:cNvPr>
          <p:cNvGrpSpPr/>
          <p:nvPr/>
        </p:nvGrpSpPr>
        <p:grpSpPr>
          <a:xfrm>
            <a:off x="10213521" y="5873594"/>
            <a:ext cx="189411" cy="189411"/>
            <a:chOff x="2471327" y="4159095"/>
            <a:chExt cx="189411" cy="189411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46AE33C-11D7-DB49-92D4-8C58CC2C833B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34F5329-EB6C-F542-8745-EAD962B00275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E843FA2-EA3E-0B46-A25D-0973AC8E4162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E2AADE7-8484-0242-8F96-4A787F5888A8}"/>
              </a:ext>
            </a:extLst>
          </p:cNvPr>
          <p:cNvGrpSpPr/>
          <p:nvPr/>
        </p:nvGrpSpPr>
        <p:grpSpPr>
          <a:xfrm>
            <a:off x="14169540" y="5873594"/>
            <a:ext cx="189411" cy="189411"/>
            <a:chOff x="2471327" y="4159095"/>
            <a:chExt cx="189411" cy="189411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4058DB9-FBCE-5C4C-87D6-0B19EE72F45B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B2696E18-2C2E-A740-9E70-CD8821BCAA45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A016D2C-2223-6449-91AE-427E76EF9BDB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34558D0-CD27-D04B-84E6-AA1119BB536C}"/>
              </a:ext>
            </a:extLst>
          </p:cNvPr>
          <p:cNvGrpSpPr/>
          <p:nvPr/>
        </p:nvGrpSpPr>
        <p:grpSpPr>
          <a:xfrm>
            <a:off x="14157241" y="7556978"/>
            <a:ext cx="189411" cy="189411"/>
            <a:chOff x="2471327" y="4159095"/>
            <a:chExt cx="189411" cy="189411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A98E21F-1663-FD46-9C19-6F296B32B86E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1664862-BD35-6649-99C7-BE4C6B8335DB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79CC7B7-C969-624D-B3C6-EA26A2719769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D711034-7B6D-E341-9751-0A5A784650BB}"/>
              </a:ext>
            </a:extLst>
          </p:cNvPr>
          <p:cNvGrpSpPr/>
          <p:nvPr/>
        </p:nvGrpSpPr>
        <p:grpSpPr>
          <a:xfrm>
            <a:off x="10202485" y="7556978"/>
            <a:ext cx="189411" cy="189411"/>
            <a:chOff x="2471327" y="4159095"/>
            <a:chExt cx="189411" cy="189411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AE25AAC-56D7-884A-89EE-6282816243F8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7B5FD04-D00C-2445-8FB6-811335C7A4F5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6A0FD44-F8BE-124A-8CA2-9D8025E54C1C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401EAD2-86C5-BA44-9C3C-171F2420FF1F}"/>
              </a:ext>
            </a:extLst>
          </p:cNvPr>
          <p:cNvGrpSpPr/>
          <p:nvPr/>
        </p:nvGrpSpPr>
        <p:grpSpPr>
          <a:xfrm>
            <a:off x="5031712" y="7556978"/>
            <a:ext cx="189411" cy="189411"/>
            <a:chOff x="2471327" y="4159095"/>
            <a:chExt cx="189411" cy="189411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6E266506-7A3F-BB41-80CF-34C76CDDD042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6613F08-5CB1-DE41-8A78-B8F384417BE8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46BBF01-E777-C44E-82CA-BC15956927A6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619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5BE317-83BC-AB4F-9D74-29229973CED0}"/>
              </a:ext>
            </a:extLst>
          </p:cNvPr>
          <p:cNvSpPr/>
          <p:nvPr/>
        </p:nvSpPr>
        <p:spPr>
          <a:xfrm rot="10800000">
            <a:off x="1450895" y="43651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34B78A-15DD-6E43-8304-CE4D4A10193F}"/>
                  </a:ext>
                </a:extLst>
              </p:cNvPr>
              <p:cNvSpPr/>
              <p:nvPr/>
            </p:nvSpPr>
            <p:spPr>
              <a:xfrm>
                <a:off x="1410283" y="43650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34B78A-15DD-6E43-8304-CE4D4A10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283" y="436505"/>
                <a:ext cx="791435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36A4BB-8C23-C643-8EEB-31A10B1F375C}"/>
              </a:ext>
            </a:extLst>
          </p:cNvPr>
          <p:cNvCxnSpPr>
            <a:cxnSpLocks/>
          </p:cNvCxnSpPr>
          <p:nvPr/>
        </p:nvCxnSpPr>
        <p:spPr>
          <a:xfrm flipV="1">
            <a:off x="829125" y="1104653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A2503B-0649-E543-A939-C57A7F1B0622}"/>
                  </a:ext>
                </a:extLst>
              </p:cNvPr>
              <p:cNvSpPr/>
              <p:nvPr/>
            </p:nvSpPr>
            <p:spPr>
              <a:xfrm>
                <a:off x="485196" y="905099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A2503B-0649-E543-A939-C57A7F1B0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6" y="905099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F0FB4FC6-1103-B541-A747-CC118A854B6B}"/>
              </a:ext>
            </a:extLst>
          </p:cNvPr>
          <p:cNvSpPr/>
          <p:nvPr/>
        </p:nvSpPr>
        <p:spPr>
          <a:xfrm>
            <a:off x="980947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4878A34-4F6B-744E-9E2F-904F5CE56D34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rot="5400000" flipH="1" flipV="1">
            <a:off x="1024044" y="635884"/>
            <a:ext cx="426174" cy="427527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B860E6E-C914-CF4E-8029-C1219AD1D32E}"/>
              </a:ext>
            </a:extLst>
          </p:cNvPr>
          <p:cNvCxnSpPr>
            <a:cxnSpLocks/>
            <a:stCxn id="86" idx="0"/>
            <a:endCxn id="5" idx="1"/>
          </p:cNvCxnSpPr>
          <p:nvPr/>
        </p:nvCxnSpPr>
        <p:spPr>
          <a:xfrm rot="16200000" flipV="1">
            <a:off x="2167663" y="609737"/>
            <a:ext cx="373889" cy="427535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917182-784C-864A-BEB6-5B1F4BF3926F}"/>
              </a:ext>
            </a:extLst>
          </p:cNvPr>
          <p:cNvCxnSpPr>
            <a:cxnSpLocks/>
          </p:cNvCxnSpPr>
          <p:nvPr/>
        </p:nvCxnSpPr>
        <p:spPr>
          <a:xfrm>
            <a:off x="2663075" y="1105154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7451D0-0927-D84E-9526-444B7BC043C9}"/>
              </a:ext>
            </a:extLst>
          </p:cNvPr>
          <p:cNvSpPr txBox="1"/>
          <p:nvPr/>
        </p:nvSpPr>
        <p:spPr>
          <a:xfrm>
            <a:off x="43779" y="1235109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Vanilla </a:t>
            </a:r>
            <a:r>
              <a:rPr lang="en-US" dirty="0" err="1">
                <a:latin typeface="Helvetica Light" panose="020B0403020202020204" pitchFamily="34" charset="0"/>
              </a:rPr>
              <a:t>ResNet</a:t>
            </a:r>
            <a:r>
              <a:rPr lang="en-US" dirty="0">
                <a:latin typeface="Helvetica Light" panose="020B0403020202020204" pitchFamily="34" charset="0"/>
              </a:rPr>
              <a:t> (No conditioning)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68907-2382-E14D-9FC1-35EA57067727}"/>
                  </a:ext>
                </a:extLst>
              </p:cNvPr>
              <p:cNvSpPr/>
              <p:nvPr/>
            </p:nvSpPr>
            <p:spPr>
              <a:xfrm>
                <a:off x="5887362" y="-18983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68907-2382-E14D-9FC1-35EA57067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362" y="-18983"/>
                <a:ext cx="38985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2F5967-0FDF-0145-961D-71626829507B}"/>
              </a:ext>
            </a:extLst>
          </p:cNvPr>
          <p:cNvCxnSpPr>
            <a:cxnSpLocks/>
          </p:cNvCxnSpPr>
          <p:nvPr/>
        </p:nvCxnSpPr>
        <p:spPr>
          <a:xfrm>
            <a:off x="7052473" y="1105154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8870BD-E4D6-184B-A046-A05D4FB7412E}"/>
              </a:ext>
            </a:extLst>
          </p:cNvPr>
          <p:cNvSpPr/>
          <p:nvPr/>
        </p:nvSpPr>
        <p:spPr>
          <a:xfrm rot="10800000">
            <a:off x="4730773" y="436511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6C184B-34D4-EB43-8E8D-EADEADC4BDB9}"/>
                  </a:ext>
                </a:extLst>
              </p:cNvPr>
              <p:cNvSpPr/>
              <p:nvPr/>
            </p:nvSpPr>
            <p:spPr>
              <a:xfrm>
                <a:off x="4690163" y="43650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6C184B-34D4-EB43-8E8D-EADEADC4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63" y="436505"/>
                <a:ext cx="791435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D7884-A97C-CD44-9015-51DBE774D459}"/>
              </a:ext>
            </a:extLst>
          </p:cNvPr>
          <p:cNvCxnSpPr>
            <a:cxnSpLocks/>
          </p:cNvCxnSpPr>
          <p:nvPr/>
        </p:nvCxnSpPr>
        <p:spPr>
          <a:xfrm>
            <a:off x="4122975" y="1099266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353DFC-C47E-024A-9EF8-A48256DEF797}"/>
              </a:ext>
            </a:extLst>
          </p:cNvPr>
          <p:cNvSpPr/>
          <p:nvPr/>
        </p:nvSpPr>
        <p:spPr>
          <a:xfrm>
            <a:off x="4260828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7408845-8FE3-094A-A053-9340479848DE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rot="5400000" flipH="1" flipV="1">
            <a:off x="4303924" y="635885"/>
            <a:ext cx="426175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E16DB79-77A2-004C-87AE-0CAD6A70156C}"/>
              </a:ext>
            </a:extLst>
          </p:cNvPr>
          <p:cNvCxnSpPr>
            <a:cxnSpLocks/>
            <a:stCxn id="90" idx="0"/>
            <a:endCxn id="128" idx="6"/>
          </p:cNvCxnSpPr>
          <p:nvPr/>
        </p:nvCxnSpPr>
        <p:spPr>
          <a:xfrm rot="16200000" flipV="1">
            <a:off x="6570982" y="623663"/>
            <a:ext cx="373888" cy="399684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CF3720-BAF9-D846-AF4A-783B6F7C139F}"/>
              </a:ext>
            </a:extLst>
          </p:cNvPr>
          <p:cNvCxnSpPr>
            <a:cxnSpLocks/>
          </p:cNvCxnSpPr>
          <p:nvPr/>
        </p:nvCxnSpPr>
        <p:spPr>
          <a:xfrm>
            <a:off x="5954343" y="200715"/>
            <a:ext cx="1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E945AF-7D9B-6441-9AF7-08F4770A065E}"/>
              </a:ext>
            </a:extLst>
          </p:cNvPr>
          <p:cNvCxnSpPr>
            <a:cxnSpLocks/>
          </p:cNvCxnSpPr>
          <p:nvPr/>
        </p:nvCxnSpPr>
        <p:spPr>
          <a:xfrm flipV="1">
            <a:off x="5420722" y="632714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87DBA6-7FD8-D74D-A2AF-298939A3CDDA}"/>
                  </a:ext>
                </a:extLst>
              </p:cNvPr>
              <p:cNvSpPr/>
              <p:nvPr/>
            </p:nvSpPr>
            <p:spPr>
              <a:xfrm>
                <a:off x="3780667" y="905099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87DBA6-7FD8-D74D-A2AF-298939A3C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67" y="905099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152CC5E-999E-EF4B-ABE7-B4E8E1F52F6C}"/>
              </a:ext>
            </a:extLst>
          </p:cNvPr>
          <p:cNvSpPr txBox="1"/>
          <p:nvPr/>
        </p:nvSpPr>
        <p:spPr>
          <a:xfrm>
            <a:off x="4286505" y="1235109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(+Shift)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0D1CBF-A636-D647-B5B0-2969FD60CD2E}"/>
              </a:ext>
            </a:extLst>
          </p:cNvPr>
          <p:cNvCxnSpPr>
            <a:cxnSpLocks/>
          </p:cNvCxnSpPr>
          <p:nvPr/>
        </p:nvCxnSpPr>
        <p:spPr>
          <a:xfrm>
            <a:off x="7045707" y="2724370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1A119B0-C3DA-C44C-961C-FD2E8CCBD8FF}"/>
              </a:ext>
            </a:extLst>
          </p:cNvPr>
          <p:cNvSpPr/>
          <p:nvPr/>
        </p:nvSpPr>
        <p:spPr>
          <a:xfrm rot="10800000">
            <a:off x="4730773" y="2089343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E607315-F674-9143-B352-543A1203F350}"/>
                  </a:ext>
                </a:extLst>
              </p:cNvPr>
              <p:cNvSpPr/>
              <p:nvPr/>
            </p:nvSpPr>
            <p:spPr>
              <a:xfrm>
                <a:off x="4690163" y="208933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E607315-F674-9143-B352-543A1203F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63" y="2089337"/>
                <a:ext cx="79143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2727A9-B84F-5A4D-9C08-EA497F15A758}"/>
              </a:ext>
            </a:extLst>
          </p:cNvPr>
          <p:cNvCxnSpPr>
            <a:cxnSpLocks/>
          </p:cNvCxnSpPr>
          <p:nvPr/>
        </p:nvCxnSpPr>
        <p:spPr>
          <a:xfrm flipV="1">
            <a:off x="4122975" y="2722563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76EA7A-6717-0245-AFFC-E5F4EC2EB6D6}"/>
              </a:ext>
            </a:extLst>
          </p:cNvPr>
          <p:cNvSpPr/>
          <p:nvPr/>
        </p:nvSpPr>
        <p:spPr>
          <a:xfrm>
            <a:off x="4260828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C627E4B-5264-4A46-9248-32EF065AD68D}"/>
              </a:ext>
            </a:extLst>
          </p:cNvPr>
          <p:cNvCxnSpPr>
            <a:cxnSpLocks/>
            <a:stCxn id="32" idx="0"/>
            <a:endCxn id="29" idx="3"/>
          </p:cNvCxnSpPr>
          <p:nvPr/>
        </p:nvCxnSpPr>
        <p:spPr>
          <a:xfrm rot="5400000" flipH="1" flipV="1">
            <a:off x="4320732" y="2271909"/>
            <a:ext cx="392559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C2C022C-3837-884C-9761-43E3633638A7}"/>
              </a:ext>
            </a:extLst>
          </p:cNvPr>
          <p:cNvCxnSpPr>
            <a:cxnSpLocks/>
            <a:stCxn id="102" idx="0"/>
            <a:endCxn id="175" idx="6"/>
          </p:cNvCxnSpPr>
          <p:nvPr/>
        </p:nvCxnSpPr>
        <p:spPr>
          <a:xfrm rot="16200000" flipV="1">
            <a:off x="6582272" y="2265205"/>
            <a:ext cx="340272" cy="388648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F27AB3-B6F2-DF41-9D54-80CD162F1AC7}"/>
                  </a:ext>
                </a:extLst>
              </p:cNvPr>
              <p:cNvSpPr/>
              <p:nvPr/>
            </p:nvSpPr>
            <p:spPr>
              <a:xfrm>
                <a:off x="6433344" y="-18983"/>
                <a:ext cx="4056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F27AB3-B6F2-DF41-9D54-80CD162F1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344" y="-18983"/>
                <a:ext cx="405624" cy="400110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FB733B-0D65-9849-987B-CA7F088D2C72}"/>
              </a:ext>
            </a:extLst>
          </p:cNvPr>
          <p:cNvCxnSpPr>
            <a:cxnSpLocks/>
            <a:endCxn id="173" idx="2"/>
          </p:cNvCxnSpPr>
          <p:nvPr/>
        </p:nvCxnSpPr>
        <p:spPr>
          <a:xfrm>
            <a:off x="5420722" y="2289391"/>
            <a:ext cx="438916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5739B32-A821-5348-B60C-77B25C17A1F2}"/>
                  </a:ext>
                </a:extLst>
              </p:cNvPr>
              <p:cNvSpPr/>
              <p:nvPr/>
            </p:nvSpPr>
            <p:spPr>
              <a:xfrm>
                <a:off x="3780667" y="2524315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5739B32-A821-5348-B60C-77B25C17A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67" y="2524315"/>
                <a:ext cx="38638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89CFDC2-0F42-F246-931E-2B0E1568DBA9}"/>
              </a:ext>
            </a:extLst>
          </p:cNvPr>
          <p:cNvSpPr txBox="1"/>
          <p:nvPr/>
        </p:nvSpPr>
        <p:spPr>
          <a:xfrm>
            <a:off x="4145441" y="28698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Channelwise</a:t>
            </a:r>
            <a:r>
              <a:rPr lang="en-US" dirty="0">
                <a:latin typeface="Helvetica Light" panose="020B0403020202020204" pitchFamily="34" charset="0"/>
              </a:rPr>
              <a:t> Gating (+Shift)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89D638-E383-6C40-A96F-9E6CAFEF5575}"/>
              </a:ext>
            </a:extLst>
          </p:cNvPr>
          <p:cNvCxnSpPr>
            <a:cxnSpLocks/>
          </p:cNvCxnSpPr>
          <p:nvPr/>
        </p:nvCxnSpPr>
        <p:spPr>
          <a:xfrm>
            <a:off x="10328770" y="1105154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359EF56-C28F-9C41-B61A-E9A914183FEF}"/>
              </a:ext>
            </a:extLst>
          </p:cNvPr>
          <p:cNvSpPr/>
          <p:nvPr/>
        </p:nvSpPr>
        <p:spPr>
          <a:xfrm rot="10800000">
            <a:off x="8606582" y="43651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5279FF2-DBB8-EB47-BF5A-A6AB1831E7C7}"/>
                  </a:ext>
                </a:extLst>
              </p:cNvPr>
              <p:cNvSpPr/>
              <p:nvPr/>
            </p:nvSpPr>
            <p:spPr>
              <a:xfrm>
                <a:off x="8565972" y="43650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5279FF2-DBB8-EB47-BF5A-A6AB1831E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72" y="436505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195A6AD-0349-A84E-BB04-1E5C66685C50}"/>
              </a:ext>
            </a:extLst>
          </p:cNvPr>
          <p:cNvCxnSpPr>
            <a:cxnSpLocks/>
          </p:cNvCxnSpPr>
          <p:nvPr/>
        </p:nvCxnSpPr>
        <p:spPr>
          <a:xfrm>
            <a:off x="7998784" y="1102210"/>
            <a:ext cx="2134426" cy="294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1C43407-4C14-174A-A5FE-886FF47FFAE3}"/>
              </a:ext>
            </a:extLst>
          </p:cNvPr>
          <p:cNvSpPr/>
          <p:nvPr/>
        </p:nvSpPr>
        <p:spPr>
          <a:xfrm>
            <a:off x="8136637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6F97499-4D41-4D49-B28D-B3EEF78F7578}"/>
              </a:ext>
            </a:extLst>
          </p:cNvPr>
          <p:cNvCxnSpPr>
            <a:cxnSpLocks/>
            <a:stCxn id="46" idx="0"/>
            <a:endCxn id="43" idx="3"/>
          </p:cNvCxnSpPr>
          <p:nvPr/>
        </p:nvCxnSpPr>
        <p:spPr>
          <a:xfrm rot="5400000" flipH="1" flipV="1">
            <a:off x="8179733" y="635885"/>
            <a:ext cx="426174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9594EFF2-FF45-C147-8B93-256D2C499F68}"/>
              </a:ext>
            </a:extLst>
          </p:cNvPr>
          <p:cNvCxnSpPr>
            <a:cxnSpLocks/>
            <a:stCxn id="94" idx="0"/>
            <a:endCxn id="140" idx="6"/>
          </p:cNvCxnSpPr>
          <p:nvPr/>
        </p:nvCxnSpPr>
        <p:spPr>
          <a:xfrm rot="16200000" flipV="1">
            <a:off x="9831886" y="614418"/>
            <a:ext cx="373888" cy="41817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1F81E1-F20A-9E4B-B7CC-01557F70D554}"/>
                  </a:ext>
                </a:extLst>
              </p:cNvPr>
              <p:cNvSpPr/>
              <p:nvPr/>
            </p:nvSpPr>
            <p:spPr>
              <a:xfrm>
                <a:off x="5887362" y="1643631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1F81E1-F20A-9E4B-B7CC-01557F70D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362" y="1643631"/>
                <a:ext cx="38985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CF8F35-947E-BC40-BA52-8848E1956D7D}"/>
              </a:ext>
            </a:extLst>
          </p:cNvPr>
          <p:cNvCxnSpPr>
            <a:cxnSpLocks/>
            <a:endCxn id="140" idx="2"/>
          </p:cNvCxnSpPr>
          <p:nvPr/>
        </p:nvCxnSpPr>
        <p:spPr>
          <a:xfrm flipV="1">
            <a:off x="9296531" y="636561"/>
            <a:ext cx="323801" cy="384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B9452F-A45D-5B4C-87C9-7E63931F3D63}"/>
                  </a:ext>
                </a:extLst>
              </p:cNvPr>
              <p:cNvSpPr/>
              <p:nvPr/>
            </p:nvSpPr>
            <p:spPr>
              <a:xfrm>
                <a:off x="7633043" y="905099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B9452F-A45D-5B4C-87C9-7E63931F3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043" y="905099"/>
                <a:ext cx="38638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D7D7A22-2684-264A-BFD3-BB8775012D0E}"/>
              </a:ext>
            </a:extLst>
          </p:cNvPr>
          <p:cNvSpPr txBox="1"/>
          <p:nvPr/>
        </p:nvSpPr>
        <p:spPr>
          <a:xfrm>
            <a:off x="8328552" y="123510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Blockwise</a:t>
            </a:r>
            <a:r>
              <a:rPr lang="en-US" dirty="0">
                <a:latin typeface="Helvetica Light" panose="020B0403020202020204" pitchFamily="34" charset="0"/>
              </a:rPr>
              <a:t> Gating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692CCB-6912-2044-A90E-94A546F4C7B8}"/>
              </a:ext>
            </a:extLst>
          </p:cNvPr>
          <p:cNvCxnSpPr>
            <a:cxnSpLocks/>
          </p:cNvCxnSpPr>
          <p:nvPr/>
        </p:nvCxnSpPr>
        <p:spPr>
          <a:xfrm>
            <a:off x="10316471" y="2724370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AFAD436-8D91-BE49-8D80-7CDCB113F046}"/>
              </a:ext>
            </a:extLst>
          </p:cNvPr>
          <p:cNvSpPr/>
          <p:nvPr/>
        </p:nvSpPr>
        <p:spPr>
          <a:xfrm rot="10800000">
            <a:off x="8601049" y="2089344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20330A2-D6C8-E442-9179-00F017054B2D}"/>
                  </a:ext>
                </a:extLst>
              </p:cNvPr>
              <p:cNvSpPr/>
              <p:nvPr/>
            </p:nvSpPr>
            <p:spPr>
              <a:xfrm>
                <a:off x="8560439" y="208933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20330A2-D6C8-E442-9179-00F017054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439" y="2089337"/>
                <a:ext cx="79143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28654B0-C83A-9D48-88F9-D78ED42F832D}"/>
              </a:ext>
            </a:extLst>
          </p:cNvPr>
          <p:cNvCxnSpPr>
            <a:cxnSpLocks/>
          </p:cNvCxnSpPr>
          <p:nvPr/>
        </p:nvCxnSpPr>
        <p:spPr>
          <a:xfrm>
            <a:off x="7998784" y="2724370"/>
            <a:ext cx="2130552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3AD64AA-160B-2142-8ED7-A04E2A76D864}"/>
              </a:ext>
            </a:extLst>
          </p:cNvPr>
          <p:cNvSpPr/>
          <p:nvPr/>
        </p:nvSpPr>
        <p:spPr>
          <a:xfrm>
            <a:off x="8131104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A6EC67FF-7BE4-8E49-A6F9-620ECB5DF592}"/>
              </a:ext>
            </a:extLst>
          </p:cNvPr>
          <p:cNvCxnSpPr>
            <a:cxnSpLocks/>
            <a:stCxn id="60" idx="0"/>
            <a:endCxn id="57" idx="3"/>
          </p:cNvCxnSpPr>
          <p:nvPr/>
        </p:nvCxnSpPr>
        <p:spPr>
          <a:xfrm rot="5400000" flipH="1" flipV="1">
            <a:off x="8191008" y="2271909"/>
            <a:ext cx="392558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0451CCE6-C592-8E44-BBD3-A62B6B36F414}"/>
              </a:ext>
            </a:extLst>
          </p:cNvPr>
          <p:cNvCxnSpPr>
            <a:cxnSpLocks/>
            <a:stCxn id="98" idx="0"/>
            <a:endCxn id="189" idx="6"/>
          </p:cNvCxnSpPr>
          <p:nvPr/>
        </p:nvCxnSpPr>
        <p:spPr>
          <a:xfrm rot="16200000" flipV="1">
            <a:off x="9848694" y="2250442"/>
            <a:ext cx="340272" cy="41817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DCD87F8-1754-FC42-BA91-1816C1BD233B}"/>
              </a:ext>
            </a:extLst>
          </p:cNvPr>
          <p:cNvCxnSpPr>
            <a:cxnSpLocks/>
            <a:stCxn id="57" idx="1"/>
            <a:endCxn id="189" idx="2"/>
          </p:cNvCxnSpPr>
          <p:nvPr/>
        </p:nvCxnSpPr>
        <p:spPr>
          <a:xfrm>
            <a:off x="9290993" y="2289392"/>
            <a:ext cx="329339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209DCD3-BF57-0048-B803-BED10FCEDAD1}"/>
                  </a:ext>
                </a:extLst>
              </p:cNvPr>
              <p:cNvSpPr/>
              <p:nvPr/>
            </p:nvSpPr>
            <p:spPr>
              <a:xfrm>
                <a:off x="7633043" y="2524315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209DCD3-BF57-0048-B803-BED10FCED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043" y="2524315"/>
                <a:ext cx="38638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D3A06533-A544-4A46-9D3C-584DF2A8DC0B}"/>
              </a:ext>
            </a:extLst>
          </p:cNvPr>
          <p:cNvSpPr txBox="1"/>
          <p:nvPr/>
        </p:nvSpPr>
        <p:spPr>
          <a:xfrm>
            <a:off x="8187487" y="28698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Channelwise</a:t>
            </a:r>
            <a:r>
              <a:rPr lang="en-US" dirty="0">
                <a:latin typeface="Helvetica Light" panose="020B0403020202020204" pitchFamily="34" charset="0"/>
              </a:rPr>
              <a:t> Gating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35C5F0-D5DB-C144-836B-0F93F7D1965B}"/>
              </a:ext>
            </a:extLst>
          </p:cNvPr>
          <p:cNvSpPr/>
          <p:nvPr/>
        </p:nvSpPr>
        <p:spPr>
          <a:xfrm rot="10800000">
            <a:off x="782843" y="2089344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F9C74A-B8F2-974B-A0E9-8925309FB464}"/>
                  </a:ext>
                </a:extLst>
              </p:cNvPr>
              <p:cNvSpPr/>
              <p:nvPr/>
            </p:nvSpPr>
            <p:spPr>
              <a:xfrm>
                <a:off x="742231" y="208933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F9C74A-B8F2-974B-A0E9-8925309FB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31" y="2089337"/>
                <a:ext cx="791435" cy="400110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A249DFC-A169-3D49-B690-62D6AC65DE4C}"/>
              </a:ext>
            </a:extLst>
          </p:cNvPr>
          <p:cNvCxnSpPr>
            <a:cxnSpLocks/>
          </p:cNvCxnSpPr>
          <p:nvPr/>
        </p:nvCxnSpPr>
        <p:spPr>
          <a:xfrm flipV="1">
            <a:off x="346263" y="2724064"/>
            <a:ext cx="2669936" cy="6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4D2F228-AC5A-334A-BCAE-E76476437D14}"/>
                  </a:ext>
                </a:extLst>
              </p:cNvPr>
              <p:cNvSpPr/>
              <p:nvPr/>
            </p:nvSpPr>
            <p:spPr>
              <a:xfrm>
                <a:off x="2339" y="2524315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4D2F228-AC5A-334A-BCAE-E7647643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" y="2524315"/>
                <a:ext cx="38638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DAAD16B1-8C60-5A45-AA7E-905F8C67C3C6}"/>
              </a:ext>
            </a:extLst>
          </p:cNvPr>
          <p:cNvSpPr/>
          <p:nvPr/>
        </p:nvSpPr>
        <p:spPr>
          <a:xfrm>
            <a:off x="498090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6FA01FCF-8D63-1A43-AA60-4AB87503A3BA}"/>
              </a:ext>
            </a:extLst>
          </p:cNvPr>
          <p:cNvCxnSpPr>
            <a:cxnSpLocks/>
            <a:stCxn id="75" idx="0"/>
            <a:endCxn id="71" idx="3"/>
          </p:cNvCxnSpPr>
          <p:nvPr/>
        </p:nvCxnSpPr>
        <p:spPr>
          <a:xfrm rot="5400000" flipH="1" flipV="1">
            <a:off x="465398" y="2364505"/>
            <a:ext cx="392558" cy="242332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84FA903F-FEF4-D542-AFCC-A05E7B315D78}"/>
              </a:ext>
            </a:extLst>
          </p:cNvPr>
          <p:cNvCxnSpPr>
            <a:cxnSpLocks/>
            <a:stCxn id="106" idx="0"/>
            <a:endCxn id="150" idx="6"/>
          </p:cNvCxnSpPr>
          <p:nvPr/>
        </p:nvCxnSpPr>
        <p:spPr>
          <a:xfrm rot="16200000" flipV="1">
            <a:off x="2852648" y="2371407"/>
            <a:ext cx="340272" cy="17624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26149-710D-0647-B114-016AE30AA4FA}"/>
                  </a:ext>
                </a:extLst>
              </p:cNvPr>
              <p:cNvSpPr/>
              <p:nvPr/>
            </p:nvSpPr>
            <p:spPr>
              <a:xfrm>
                <a:off x="4357080" y="4319717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26149-710D-0647-B114-016AE30A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80" y="4319717"/>
                <a:ext cx="38985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6821943-EE57-5340-B025-A18029084A94}"/>
              </a:ext>
            </a:extLst>
          </p:cNvPr>
          <p:cNvSpPr txBox="1"/>
          <p:nvPr/>
        </p:nvSpPr>
        <p:spPr>
          <a:xfrm>
            <a:off x="43779" y="286985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482E21-65CC-854F-9869-64248EABB6D5}"/>
              </a:ext>
            </a:extLst>
          </p:cNvPr>
          <p:cNvCxnSpPr>
            <a:cxnSpLocks/>
          </p:cNvCxnSpPr>
          <p:nvPr/>
        </p:nvCxnSpPr>
        <p:spPr>
          <a:xfrm>
            <a:off x="3217952" y="2724370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E199E6B8-0EBF-654E-9199-0F4686648F15}"/>
              </a:ext>
            </a:extLst>
          </p:cNvPr>
          <p:cNvSpPr/>
          <p:nvPr/>
        </p:nvSpPr>
        <p:spPr>
          <a:xfrm>
            <a:off x="2473668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659B2C9-5DB6-5C4C-A278-DA1D16A9B869}"/>
              </a:ext>
            </a:extLst>
          </p:cNvPr>
          <p:cNvCxnSpPr/>
          <p:nvPr/>
        </p:nvCxnSpPr>
        <p:spPr>
          <a:xfrm>
            <a:off x="2517110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61FD334-B436-6145-A000-A56FF200EE7E}"/>
              </a:ext>
            </a:extLst>
          </p:cNvPr>
          <p:cNvCxnSpPr/>
          <p:nvPr/>
        </p:nvCxnSpPr>
        <p:spPr>
          <a:xfrm>
            <a:off x="2568373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73E3329-D425-C949-B573-F992ABB85830}"/>
              </a:ext>
            </a:extLst>
          </p:cNvPr>
          <p:cNvSpPr/>
          <p:nvPr/>
        </p:nvSpPr>
        <p:spPr>
          <a:xfrm>
            <a:off x="6863062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E469110-8D2B-CC47-BC24-FE3EA602C33F}"/>
              </a:ext>
            </a:extLst>
          </p:cNvPr>
          <p:cNvCxnSpPr/>
          <p:nvPr/>
        </p:nvCxnSpPr>
        <p:spPr>
          <a:xfrm>
            <a:off x="6906504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45BC70-36D9-734B-860C-A7A214AED530}"/>
              </a:ext>
            </a:extLst>
          </p:cNvPr>
          <p:cNvCxnSpPr/>
          <p:nvPr/>
        </p:nvCxnSpPr>
        <p:spPr>
          <a:xfrm>
            <a:off x="6957767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094B3A6F-61D1-6644-8934-3E8E84C56431}"/>
              </a:ext>
            </a:extLst>
          </p:cNvPr>
          <p:cNvSpPr/>
          <p:nvPr/>
        </p:nvSpPr>
        <p:spPr>
          <a:xfrm>
            <a:off x="10133210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8B7E5E6-2B73-4145-8037-7D6B2D87BBD6}"/>
              </a:ext>
            </a:extLst>
          </p:cNvPr>
          <p:cNvCxnSpPr/>
          <p:nvPr/>
        </p:nvCxnSpPr>
        <p:spPr>
          <a:xfrm>
            <a:off x="10176652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916235-423E-D940-9DEE-7F46B727607B}"/>
              </a:ext>
            </a:extLst>
          </p:cNvPr>
          <p:cNvCxnSpPr/>
          <p:nvPr/>
        </p:nvCxnSpPr>
        <p:spPr>
          <a:xfrm>
            <a:off x="10227915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1AE52FFD-5577-A34F-9089-348092DABC28}"/>
              </a:ext>
            </a:extLst>
          </p:cNvPr>
          <p:cNvSpPr/>
          <p:nvPr/>
        </p:nvSpPr>
        <p:spPr>
          <a:xfrm>
            <a:off x="10133210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91E039E-74FB-234A-9894-3203CEA8F250}"/>
              </a:ext>
            </a:extLst>
          </p:cNvPr>
          <p:cNvCxnSpPr/>
          <p:nvPr/>
        </p:nvCxnSpPr>
        <p:spPr>
          <a:xfrm>
            <a:off x="10176652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56DADDE-42D3-344B-BC37-2060CF1B1C4E}"/>
              </a:ext>
            </a:extLst>
          </p:cNvPr>
          <p:cNvCxnSpPr/>
          <p:nvPr/>
        </p:nvCxnSpPr>
        <p:spPr>
          <a:xfrm>
            <a:off x="10227915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7D0832C0-C321-2343-8041-9B9F38AA0227}"/>
              </a:ext>
            </a:extLst>
          </p:cNvPr>
          <p:cNvSpPr/>
          <p:nvPr/>
        </p:nvSpPr>
        <p:spPr>
          <a:xfrm>
            <a:off x="6852026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B03A80-2658-E242-AF68-972804A96263}"/>
              </a:ext>
            </a:extLst>
          </p:cNvPr>
          <p:cNvCxnSpPr/>
          <p:nvPr/>
        </p:nvCxnSpPr>
        <p:spPr>
          <a:xfrm>
            <a:off x="6895468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9837F1E-A59E-D345-86DF-B3346E8DB472}"/>
              </a:ext>
            </a:extLst>
          </p:cNvPr>
          <p:cNvCxnSpPr/>
          <p:nvPr/>
        </p:nvCxnSpPr>
        <p:spPr>
          <a:xfrm>
            <a:off x="6946731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04CF7B17-221E-FD42-BA2B-E7E80ABCB008}"/>
              </a:ext>
            </a:extLst>
          </p:cNvPr>
          <p:cNvSpPr/>
          <p:nvPr/>
        </p:nvSpPr>
        <p:spPr>
          <a:xfrm>
            <a:off x="3016199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698356A-1853-7E43-8597-5067E22D8DD7}"/>
              </a:ext>
            </a:extLst>
          </p:cNvPr>
          <p:cNvCxnSpPr/>
          <p:nvPr/>
        </p:nvCxnSpPr>
        <p:spPr>
          <a:xfrm>
            <a:off x="3059641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6DA7B25-8572-9046-9E18-3D8B19B6A48D}"/>
              </a:ext>
            </a:extLst>
          </p:cNvPr>
          <p:cNvCxnSpPr/>
          <p:nvPr/>
        </p:nvCxnSpPr>
        <p:spPr>
          <a:xfrm>
            <a:off x="3110904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5A7B8CB-3C31-1844-9A66-3F5AD38EC282}"/>
              </a:ext>
            </a:extLst>
          </p:cNvPr>
          <p:cNvSpPr/>
          <p:nvPr/>
        </p:nvSpPr>
        <p:spPr>
          <a:xfrm>
            <a:off x="2568172" y="431971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F012101-832B-D847-AA7B-6233461AC175}"/>
              </a:ext>
            </a:extLst>
          </p:cNvPr>
          <p:cNvCxnSpPr/>
          <p:nvPr/>
        </p:nvCxnSpPr>
        <p:spPr>
          <a:xfrm rot="18900000">
            <a:off x="2611614" y="441442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7911790-6B86-4049-9100-0988CD15F75B}"/>
              </a:ext>
            </a:extLst>
          </p:cNvPr>
          <p:cNvCxnSpPr/>
          <p:nvPr/>
        </p:nvCxnSpPr>
        <p:spPr>
          <a:xfrm rot="18900000">
            <a:off x="2662877" y="436298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0D83555-8D84-D949-A304-C4261BA780CD}"/>
              </a:ext>
            </a:extLst>
          </p:cNvPr>
          <p:cNvSpPr/>
          <p:nvPr/>
        </p:nvSpPr>
        <p:spPr>
          <a:xfrm>
            <a:off x="3229192" y="431971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4807698-0A51-7547-AEA5-29534CA0057C}"/>
              </a:ext>
            </a:extLst>
          </p:cNvPr>
          <p:cNvGrpSpPr/>
          <p:nvPr/>
        </p:nvGrpSpPr>
        <p:grpSpPr>
          <a:xfrm>
            <a:off x="1840082" y="4319717"/>
            <a:ext cx="189411" cy="189411"/>
            <a:chOff x="2471327" y="4159095"/>
            <a:chExt cx="189411" cy="189411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692971-E980-A346-8864-9988EAFBA775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EF5694-4C5E-B04A-A7D2-1227EE98237D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3BC3EEA-E83A-DC42-BD92-7579B6063A41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3D1E7C7E-0A94-9F4F-BB29-A1AE50E944DD}"/>
              </a:ext>
            </a:extLst>
          </p:cNvPr>
          <p:cNvSpPr/>
          <p:nvPr/>
        </p:nvSpPr>
        <p:spPr>
          <a:xfrm>
            <a:off x="3301037" y="439156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18FE6BA-6CF3-D04E-9832-D5E42A4AE652}"/>
              </a:ext>
            </a:extLst>
          </p:cNvPr>
          <p:cNvSpPr/>
          <p:nvPr/>
        </p:nvSpPr>
        <p:spPr>
          <a:xfrm>
            <a:off x="5859638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4551E9-5329-444B-8F14-46FF6DCA0159}"/>
              </a:ext>
            </a:extLst>
          </p:cNvPr>
          <p:cNvCxnSpPr/>
          <p:nvPr/>
        </p:nvCxnSpPr>
        <p:spPr>
          <a:xfrm rot="18900000">
            <a:off x="5903080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824E9C-E492-B040-8D98-3994476BEBFD}"/>
              </a:ext>
            </a:extLst>
          </p:cNvPr>
          <p:cNvCxnSpPr/>
          <p:nvPr/>
        </p:nvCxnSpPr>
        <p:spPr>
          <a:xfrm rot="18900000">
            <a:off x="5954343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83DFD6EC-C552-F14B-9E86-242FA99AD6A7}"/>
              </a:ext>
            </a:extLst>
          </p:cNvPr>
          <p:cNvSpPr/>
          <p:nvPr/>
        </p:nvSpPr>
        <p:spPr>
          <a:xfrm>
            <a:off x="6368673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EEB1296-3364-224D-8DBB-F916CD8535CC}"/>
              </a:ext>
            </a:extLst>
          </p:cNvPr>
          <p:cNvCxnSpPr/>
          <p:nvPr/>
        </p:nvCxnSpPr>
        <p:spPr>
          <a:xfrm>
            <a:off x="6412115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CA4CB7-9355-094D-8FB2-318EA441C691}"/>
              </a:ext>
            </a:extLst>
          </p:cNvPr>
          <p:cNvCxnSpPr/>
          <p:nvPr/>
        </p:nvCxnSpPr>
        <p:spPr>
          <a:xfrm>
            <a:off x="6463378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8247FB9-0129-5741-B554-5CCFC141C2E7}"/>
                  </a:ext>
                </a:extLst>
              </p:cNvPr>
              <p:cNvSpPr/>
              <p:nvPr/>
            </p:nvSpPr>
            <p:spPr>
              <a:xfrm>
                <a:off x="9656752" y="-2941"/>
                <a:ext cx="1210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8247FB9-0129-5741-B554-5CCFC141C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752" y="-2941"/>
                <a:ext cx="1210396" cy="400110"/>
              </a:xfrm>
              <a:prstGeom prst="rect">
                <a:avLst/>
              </a:prstGeom>
              <a:blipFill>
                <a:blip r:embed="rId1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A37B59C-6825-454F-AD6B-C853D128FE22}"/>
              </a:ext>
            </a:extLst>
          </p:cNvPr>
          <p:cNvCxnSpPr>
            <a:cxnSpLocks/>
          </p:cNvCxnSpPr>
          <p:nvPr/>
        </p:nvCxnSpPr>
        <p:spPr>
          <a:xfrm>
            <a:off x="9715037" y="200715"/>
            <a:ext cx="0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377B2DA-38B1-FC43-AF34-1BF8D7C0C8E3}"/>
              </a:ext>
            </a:extLst>
          </p:cNvPr>
          <p:cNvSpPr/>
          <p:nvPr/>
        </p:nvSpPr>
        <p:spPr>
          <a:xfrm>
            <a:off x="9620332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C65AA20-E069-A64B-9575-EF75B3274972}"/>
              </a:ext>
            </a:extLst>
          </p:cNvPr>
          <p:cNvCxnSpPr/>
          <p:nvPr/>
        </p:nvCxnSpPr>
        <p:spPr>
          <a:xfrm rot="18900000">
            <a:off x="9663774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DB78483-39DD-C04F-9116-6BFC2B21B84D}"/>
              </a:ext>
            </a:extLst>
          </p:cNvPr>
          <p:cNvCxnSpPr/>
          <p:nvPr/>
        </p:nvCxnSpPr>
        <p:spPr>
          <a:xfrm rot="18900000">
            <a:off x="9715037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45B9D0-C710-714F-BFC2-40CEBEC84386}"/>
                  </a:ext>
                </a:extLst>
              </p:cNvPr>
              <p:cNvSpPr/>
              <p:nvPr/>
            </p:nvSpPr>
            <p:spPr>
              <a:xfrm>
                <a:off x="4041097" y="4402557"/>
                <a:ext cx="4056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45B9D0-C710-714F-BFC2-40CEBEC84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97" y="4402557"/>
                <a:ext cx="405624" cy="400110"/>
              </a:xfrm>
              <a:prstGeom prst="rect">
                <a:avLst/>
              </a:prstGeom>
              <a:blipFill>
                <a:blip r:embed="rId1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1B1E44AE-9D65-0F4A-9C2F-6EBABAA1C3CB}"/>
              </a:ext>
            </a:extLst>
          </p:cNvPr>
          <p:cNvSpPr/>
          <p:nvPr/>
        </p:nvSpPr>
        <p:spPr>
          <a:xfrm>
            <a:off x="2342296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AEF7AB6-F508-4941-A1FE-5BBDB8383DD3}"/>
              </a:ext>
            </a:extLst>
          </p:cNvPr>
          <p:cNvSpPr/>
          <p:nvPr/>
        </p:nvSpPr>
        <p:spPr>
          <a:xfrm>
            <a:off x="2414141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F29974-06AC-E647-9CE8-DBDA943024E4}"/>
              </a:ext>
            </a:extLst>
          </p:cNvPr>
          <p:cNvSpPr/>
          <p:nvPr/>
        </p:nvSpPr>
        <p:spPr>
          <a:xfrm>
            <a:off x="2745251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77152E0-640E-BE4D-B498-990C303387A9}"/>
              </a:ext>
            </a:extLst>
          </p:cNvPr>
          <p:cNvCxnSpPr/>
          <p:nvPr/>
        </p:nvCxnSpPr>
        <p:spPr>
          <a:xfrm>
            <a:off x="2788693" y="228939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A457E0A-BCAB-7A4A-A267-25060D06F31C}"/>
              </a:ext>
            </a:extLst>
          </p:cNvPr>
          <p:cNvCxnSpPr/>
          <p:nvPr/>
        </p:nvCxnSpPr>
        <p:spPr>
          <a:xfrm>
            <a:off x="2839956" y="223795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D7A2F55-9B9B-1C42-9F32-C93D026C9BD0}"/>
              </a:ext>
            </a:extLst>
          </p:cNvPr>
          <p:cNvCxnSpPr>
            <a:cxnSpLocks/>
          </p:cNvCxnSpPr>
          <p:nvPr/>
        </p:nvCxnSpPr>
        <p:spPr>
          <a:xfrm>
            <a:off x="2831949" y="1874114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4BCFC51-4273-4940-AE1A-77BF6486CD6F}"/>
              </a:ext>
            </a:extLst>
          </p:cNvPr>
          <p:cNvCxnSpPr>
            <a:cxnSpLocks/>
          </p:cNvCxnSpPr>
          <p:nvPr/>
        </p:nvCxnSpPr>
        <p:spPr>
          <a:xfrm>
            <a:off x="2441545" y="1862340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42D704-BEF7-064E-9504-98B9563FEDE8}"/>
              </a:ext>
            </a:extLst>
          </p:cNvPr>
          <p:cNvCxnSpPr>
            <a:cxnSpLocks/>
          </p:cNvCxnSpPr>
          <p:nvPr/>
        </p:nvCxnSpPr>
        <p:spPr>
          <a:xfrm flipV="1">
            <a:off x="2078645" y="2287681"/>
            <a:ext cx="263651" cy="342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BCD3517-547C-B548-910F-C8728869BD99}"/>
              </a:ext>
            </a:extLst>
          </p:cNvPr>
          <p:cNvCxnSpPr>
            <a:cxnSpLocks/>
          </p:cNvCxnSpPr>
          <p:nvPr/>
        </p:nvCxnSpPr>
        <p:spPr>
          <a:xfrm>
            <a:off x="2531707" y="2289392"/>
            <a:ext cx="2135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9D027CB5-B6AA-5141-A6C3-67E8F63F3615}"/>
              </a:ext>
            </a:extLst>
          </p:cNvPr>
          <p:cNvSpPr/>
          <p:nvPr/>
        </p:nvSpPr>
        <p:spPr>
          <a:xfrm>
            <a:off x="5859638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8FC3692-EEB7-D64C-8F3F-203F7AB0A0BA}"/>
              </a:ext>
            </a:extLst>
          </p:cNvPr>
          <p:cNvSpPr/>
          <p:nvPr/>
        </p:nvSpPr>
        <p:spPr>
          <a:xfrm>
            <a:off x="5931483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C4A3D79F-C972-1E4B-810D-732CD9440A7D}"/>
              </a:ext>
            </a:extLst>
          </p:cNvPr>
          <p:cNvSpPr/>
          <p:nvPr/>
        </p:nvSpPr>
        <p:spPr>
          <a:xfrm>
            <a:off x="6368673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6A6546F-F512-5442-A21A-C59E9650F20D}"/>
              </a:ext>
            </a:extLst>
          </p:cNvPr>
          <p:cNvCxnSpPr/>
          <p:nvPr/>
        </p:nvCxnSpPr>
        <p:spPr>
          <a:xfrm>
            <a:off x="6412115" y="228939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408A92-563A-1C44-B596-9CC889047D2A}"/>
              </a:ext>
            </a:extLst>
          </p:cNvPr>
          <p:cNvCxnSpPr/>
          <p:nvPr/>
        </p:nvCxnSpPr>
        <p:spPr>
          <a:xfrm>
            <a:off x="6463378" y="223795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F321E90-DF35-6645-BC0A-0E06548E537A}"/>
              </a:ext>
            </a:extLst>
          </p:cNvPr>
          <p:cNvCxnSpPr>
            <a:cxnSpLocks/>
          </p:cNvCxnSpPr>
          <p:nvPr/>
        </p:nvCxnSpPr>
        <p:spPr>
          <a:xfrm>
            <a:off x="6463378" y="1852486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7A0D127-F018-8A47-AF0D-7FAD8DAB12D7}"/>
                  </a:ext>
                </a:extLst>
              </p:cNvPr>
              <p:cNvSpPr/>
              <p:nvPr/>
            </p:nvSpPr>
            <p:spPr>
              <a:xfrm>
                <a:off x="6443636" y="1643631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7A0D127-F018-8A47-AF0D-7FAD8DAB1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36" y="1643631"/>
                <a:ext cx="385041" cy="400110"/>
              </a:xfrm>
              <a:prstGeom prst="rect">
                <a:avLst/>
              </a:prstGeom>
              <a:blipFill>
                <a:blip r:embed="rId2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97AE4A8-7EFA-2744-9ED3-1001C15A1850}"/>
              </a:ext>
            </a:extLst>
          </p:cNvPr>
          <p:cNvCxnSpPr>
            <a:cxnSpLocks/>
          </p:cNvCxnSpPr>
          <p:nvPr/>
        </p:nvCxnSpPr>
        <p:spPr>
          <a:xfrm>
            <a:off x="5954343" y="1840712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446A35A-C2EC-164F-9E4E-A3FF32764C9C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>
          <a:xfrm>
            <a:off x="6049049" y="2289393"/>
            <a:ext cx="3196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6A785A5-C766-E641-A689-7494F4A156C4}"/>
              </a:ext>
            </a:extLst>
          </p:cNvPr>
          <p:cNvSpPr/>
          <p:nvPr/>
        </p:nvSpPr>
        <p:spPr>
          <a:xfrm>
            <a:off x="1713715" y="2089344"/>
            <a:ext cx="38352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21B8925-ABA8-6946-93C7-6D540B6A68C6}"/>
              </a:ext>
            </a:extLst>
          </p:cNvPr>
          <p:cNvSpPr/>
          <p:nvPr/>
        </p:nvSpPr>
        <p:spPr>
          <a:xfrm>
            <a:off x="1715961" y="2135504"/>
            <a:ext cx="379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IN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AA11936-A41F-FC49-9576-339AD1F3D822}"/>
              </a:ext>
            </a:extLst>
          </p:cNvPr>
          <p:cNvCxnSpPr>
            <a:cxnSpLocks/>
          </p:cNvCxnSpPr>
          <p:nvPr/>
        </p:nvCxnSpPr>
        <p:spPr>
          <a:xfrm>
            <a:off x="1472787" y="2289392"/>
            <a:ext cx="243174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73A4FF08-A5C6-6F43-B20A-C4D354E6E90A}"/>
              </a:ext>
            </a:extLst>
          </p:cNvPr>
          <p:cNvSpPr/>
          <p:nvPr/>
        </p:nvSpPr>
        <p:spPr>
          <a:xfrm>
            <a:off x="9620332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7CF1A90-B788-854F-89CE-1A2CDDDF7E59}"/>
              </a:ext>
            </a:extLst>
          </p:cNvPr>
          <p:cNvSpPr/>
          <p:nvPr/>
        </p:nvSpPr>
        <p:spPr>
          <a:xfrm>
            <a:off x="9692177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68102F4-0D30-084B-9CE2-B46D5609C01B}"/>
              </a:ext>
            </a:extLst>
          </p:cNvPr>
          <p:cNvCxnSpPr>
            <a:cxnSpLocks/>
          </p:cNvCxnSpPr>
          <p:nvPr/>
        </p:nvCxnSpPr>
        <p:spPr>
          <a:xfrm>
            <a:off x="9715037" y="1841217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55A32F9-1D0C-2141-947C-6C0265DEC84F}"/>
              </a:ext>
            </a:extLst>
          </p:cNvPr>
          <p:cNvCxnSpPr>
            <a:cxnSpLocks/>
            <a:stCxn id="124" idx="6"/>
            <a:endCxn id="128" idx="2"/>
          </p:cNvCxnSpPr>
          <p:nvPr/>
        </p:nvCxnSpPr>
        <p:spPr>
          <a:xfrm>
            <a:off x="6049049" y="636561"/>
            <a:ext cx="3196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6155575-6991-1E4B-B81B-7510D4CEF28F}"/>
                  </a:ext>
                </a:extLst>
              </p:cNvPr>
              <p:cNvSpPr/>
              <p:nvPr/>
            </p:nvSpPr>
            <p:spPr>
              <a:xfrm>
                <a:off x="9656752" y="1643631"/>
                <a:ext cx="1343060" cy="401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6155575-6991-1E4B-B81B-7510D4CEF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752" y="1643631"/>
                <a:ext cx="1343060" cy="401520"/>
              </a:xfrm>
              <a:prstGeom prst="rect">
                <a:avLst/>
              </a:prstGeom>
              <a:blipFill>
                <a:blip r:embed="rId2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5E50AA-EEE6-5047-B491-6C961FD98EB3}"/>
              </a:ext>
            </a:extLst>
          </p:cNvPr>
          <p:cNvCxnSpPr>
            <a:cxnSpLocks/>
          </p:cNvCxnSpPr>
          <p:nvPr/>
        </p:nvCxnSpPr>
        <p:spPr>
          <a:xfrm>
            <a:off x="6461525" y="202830"/>
            <a:ext cx="1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CE588F4-2E99-0D46-B0AB-11948E20967D}"/>
                  </a:ext>
                </a:extLst>
              </p:cNvPr>
              <p:cNvSpPr/>
              <p:nvPr/>
            </p:nvSpPr>
            <p:spPr>
              <a:xfrm>
                <a:off x="2376558" y="1643631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CE588F4-2E99-0D46-B0AB-11948E209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58" y="1643631"/>
                <a:ext cx="389850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25A7DA9-E048-CE40-8233-0E4BED203F80}"/>
                  </a:ext>
                </a:extLst>
              </p:cNvPr>
              <p:cNvSpPr/>
              <p:nvPr/>
            </p:nvSpPr>
            <p:spPr>
              <a:xfrm>
                <a:off x="2788674" y="1643631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25A7DA9-E048-CE40-8233-0E4BED203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674" y="1643631"/>
                <a:ext cx="385041" cy="400110"/>
              </a:xfrm>
              <a:prstGeom prst="rect">
                <a:avLst/>
              </a:prstGeom>
              <a:blipFill>
                <a:blip r:embed="rId2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9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E7E5F9-CE19-F54C-954F-FB30096200D5}"/>
              </a:ext>
            </a:extLst>
          </p:cNvPr>
          <p:cNvCxnSpPr>
            <a:cxnSpLocks/>
          </p:cNvCxnSpPr>
          <p:nvPr/>
        </p:nvCxnSpPr>
        <p:spPr>
          <a:xfrm>
            <a:off x="3574261" y="1816828"/>
            <a:ext cx="2413057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547771-5202-A544-8BAA-2B393989B916}"/>
                  </a:ext>
                </a:extLst>
              </p:cNvPr>
              <p:cNvSpPr/>
              <p:nvPr/>
            </p:nvSpPr>
            <p:spPr>
              <a:xfrm>
                <a:off x="3332420" y="1393645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547771-5202-A544-8BAA-2B393989B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420" y="1393645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062028D6-B133-4547-BCEA-9C48935C8683}"/>
              </a:ext>
            </a:extLst>
          </p:cNvPr>
          <p:cNvGrpSpPr/>
          <p:nvPr/>
        </p:nvGrpSpPr>
        <p:grpSpPr>
          <a:xfrm>
            <a:off x="3703327" y="58494"/>
            <a:ext cx="418517" cy="1330837"/>
            <a:chOff x="7433235" y="1812925"/>
            <a:chExt cx="418517" cy="13308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5390BD-A71E-DC4E-A64A-3F1837B62813}"/>
                </a:ext>
              </a:extLst>
            </p:cNvPr>
            <p:cNvSpPr/>
            <p:nvPr/>
          </p:nvSpPr>
          <p:spPr>
            <a:xfrm>
              <a:off x="7433235" y="1812925"/>
              <a:ext cx="302463" cy="133083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D05A00-209F-9A46-A2C0-227165796CAE}"/>
                </a:ext>
              </a:extLst>
            </p:cNvPr>
            <p:cNvSpPr/>
            <p:nvPr/>
          </p:nvSpPr>
          <p:spPr>
            <a:xfrm>
              <a:off x="7730767" y="1812925"/>
              <a:ext cx="120985" cy="133083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945BE37-B75F-0043-B17B-781DF7583A3D}"/>
              </a:ext>
            </a:extLst>
          </p:cNvPr>
          <p:cNvSpPr/>
          <p:nvPr/>
        </p:nvSpPr>
        <p:spPr>
          <a:xfrm>
            <a:off x="3458813" y="1775109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CD8C4-61DD-2F4D-A11D-FE13A6248D17}"/>
              </a:ext>
            </a:extLst>
          </p:cNvPr>
          <p:cNvSpPr/>
          <p:nvPr/>
        </p:nvSpPr>
        <p:spPr>
          <a:xfrm>
            <a:off x="6143921" y="58494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1E8D607-9EF6-B943-A190-B8271FF59472}"/>
              </a:ext>
            </a:extLst>
          </p:cNvPr>
          <p:cNvGrpSpPr/>
          <p:nvPr/>
        </p:nvGrpSpPr>
        <p:grpSpPr>
          <a:xfrm>
            <a:off x="4191446" y="385154"/>
            <a:ext cx="418517" cy="1004177"/>
            <a:chOff x="7958783" y="2139585"/>
            <a:chExt cx="418517" cy="10041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984633-74E3-9143-BF4D-D55AF6B35DAC}"/>
                </a:ext>
              </a:extLst>
            </p:cNvPr>
            <p:cNvSpPr/>
            <p:nvPr/>
          </p:nvSpPr>
          <p:spPr>
            <a:xfrm>
              <a:off x="7958783" y="2139585"/>
              <a:ext cx="302463" cy="100417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A91065-A2A5-F54A-A2A8-90F7016A2663}"/>
                </a:ext>
              </a:extLst>
            </p:cNvPr>
            <p:cNvSpPr/>
            <p:nvPr/>
          </p:nvSpPr>
          <p:spPr>
            <a:xfrm>
              <a:off x="8256315" y="2139585"/>
              <a:ext cx="120985" cy="100417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20BA5E5-5B7C-D244-9A7B-FCDB5410D21A}"/>
              </a:ext>
            </a:extLst>
          </p:cNvPr>
          <p:cNvGrpSpPr/>
          <p:nvPr/>
        </p:nvGrpSpPr>
        <p:grpSpPr>
          <a:xfrm>
            <a:off x="5655803" y="385154"/>
            <a:ext cx="418517" cy="1004177"/>
            <a:chOff x="9549987" y="2139585"/>
            <a:chExt cx="418517" cy="1004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5BC64A-827C-7948-B7D7-3702C56A3260}"/>
                </a:ext>
              </a:extLst>
            </p:cNvPr>
            <p:cNvSpPr/>
            <p:nvPr/>
          </p:nvSpPr>
          <p:spPr>
            <a:xfrm>
              <a:off x="9549987" y="2139585"/>
              <a:ext cx="302463" cy="100417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FCE4D9-DEA3-A04E-8F9B-31D8967C9E5B}"/>
                </a:ext>
              </a:extLst>
            </p:cNvPr>
            <p:cNvSpPr/>
            <p:nvPr/>
          </p:nvSpPr>
          <p:spPr>
            <a:xfrm>
              <a:off x="9847519" y="2139585"/>
              <a:ext cx="120985" cy="100417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7D9D581-51F7-2E44-BC62-BA2AF778A099}"/>
              </a:ext>
            </a:extLst>
          </p:cNvPr>
          <p:cNvGrpSpPr/>
          <p:nvPr/>
        </p:nvGrpSpPr>
        <p:grpSpPr>
          <a:xfrm>
            <a:off x="4679565" y="723913"/>
            <a:ext cx="418517" cy="665419"/>
            <a:chOff x="8484330" y="2478344"/>
            <a:chExt cx="418517" cy="6654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E9F5C2-487D-8F4B-8EBA-24FD66D6F4F0}"/>
                </a:ext>
              </a:extLst>
            </p:cNvPr>
            <p:cNvSpPr/>
            <p:nvPr/>
          </p:nvSpPr>
          <p:spPr>
            <a:xfrm>
              <a:off x="8484330" y="2478344"/>
              <a:ext cx="302463" cy="665419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BFC66-714F-C14C-8DDE-6AD374558DEB}"/>
                </a:ext>
              </a:extLst>
            </p:cNvPr>
            <p:cNvSpPr/>
            <p:nvPr/>
          </p:nvSpPr>
          <p:spPr>
            <a:xfrm>
              <a:off x="8781862" y="2478344"/>
              <a:ext cx="120985" cy="665419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98794CE-444D-4242-8DC6-3C9E3FBB91BF}"/>
              </a:ext>
            </a:extLst>
          </p:cNvPr>
          <p:cNvGrpSpPr/>
          <p:nvPr/>
        </p:nvGrpSpPr>
        <p:grpSpPr>
          <a:xfrm>
            <a:off x="5167684" y="723913"/>
            <a:ext cx="418517" cy="665419"/>
            <a:chOff x="9009878" y="2478344"/>
            <a:chExt cx="418517" cy="66541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62FC5A-2C68-1E4A-B3BE-F98A0C70DBFA}"/>
                </a:ext>
              </a:extLst>
            </p:cNvPr>
            <p:cNvSpPr/>
            <p:nvPr/>
          </p:nvSpPr>
          <p:spPr>
            <a:xfrm>
              <a:off x="9009878" y="2478344"/>
              <a:ext cx="302463" cy="665419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9A1B4A-A6C1-0D4B-9D1F-36025F0EE132}"/>
                </a:ext>
              </a:extLst>
            </p:cNvPr>
            <p:cNvSpPr/>
            <p:nvPr/>
          </p:nvSpPr>
          <p:spPr>
            <a:xfrm>
              <a:off x="9307410" y="2478344"/>
              <a:ext cx="120985" cy="665419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C306A1-529D-7C49-A011-96574E1E8483}"/>
              </a:ext>
            </a:extLst>
          </p:cNvPr>
          <p:cNvCxnSpPr/>
          <p:nvPr/>
        </p:nvCxnSpPr>
        <p:spPr>
          <a:xfrm flipV="1">
            <a:off x="4054280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0CEC19-97B5-5441-9B95-8615A006BA1A}"/>
              </a:ext>
            </a:extLst>
          </p:cNvPr>
          <p:cNvCxnSpPr>
            <a:cxnSpLocks/>
          </p:cNvCxnSpPr>
          <p:nvPr/>
        </p:nvCxnSpPr>
        <p:spPr>
          <a:xfrm flipV="1">
            <a:off x="4537539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4D7972-BE0A-C947-BCFB-A42DD8DDC4F2}"/>
              </a:ext>
            </a:extLst>
          </p:cNvPr>
          <p:cNvCxnSpPr>
            <a:cxnSpLocks/>
          </p:cNvCxnSpPr>
          <p:nvPr/>
        </p:nvCxnSpPr>
        <p:spPr>
          <a:xfrm flipV="1">
            <a:off x="5020798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C3DC1B-0182-F848-B3B3-946738D7AA39}"/>
              </a:ext>
            </a:extLst>
          </p:cNvPr>
          <p:cNvCxnSpPr>
            <a:cxnSpLocks/>
          </p:cNvCxnSpPr>
          <p:nvPr/>
        </p:nvCxnSpPr>
        <p:spPr>
          <a:xfrm flipV="1">
            <a:off x="5504057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5B87FF-E221-2E49-A52A-E27B4400D1D5}"/>
              </a:ext>
            </a:extLst>
          </p:cNvPr>
          <p:cNvCxnSpPr>
            <a:cxnSpLocks/>
          </p:cNvCxnSpPr>
          <p:nvPr/>
        </p:nvCxnSpPr>
        <p:spPr>
          <a:xfrm flipV="1">
            <a:off x="5987318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288EB76-E94F-4146-B1B8-BB51FA69EA22}"/>
              </a:ext>
            </a:extLst>
          </p:cNvPr>
          <p:cNvSpPr/>
          <p:nvPr/>
        </p:nvSpPr>
        <p:spPr>
          <a:xfrm>
            <a:off x="4890254" y="896005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247298-3D54-754A-B367-BB7F717E3AEB}"/>
              </a:ext>
            </a:extLst>
          </p:cNvPr>
          <p:cNvSpPr txBox="1"/>
          <p:nvPr/>
        </p:nvSpPr>
        <p:spPr>
          <a:xfrm>
            <a:off x="3332421" y="2556761"/>
            <a:ext cx="343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 layers)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2B9942-23EC-9C44-A2B3-A240F39869FF}"/>
              </a:ext>
            </a:extLst>
          </p:cNvPr>
          <p:cNvCxnSpPr>
            <a:cxnSpLocks/>
          </p:cNvCxnSpPr>
          <p:nvPr/>
        </p:nvCxnSpPr>
        <p:spPr>
          <a:xfrm>
            <a:off x="11423555" y="2043931"/>
            <a:ext cx="32229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6B8E59-7BB0-A345-B44F-1BECB30B11DD}"/>
                  </a:ext>
                </a:extLst>
              </p:cNvPr>
              <p:cNvSpPr/>
              <p:nvPr/>
            </p:nvSpPr>
            <p:spPr>
              <a:xfrm>
                <a:off x="11183718" y="1620835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6B8E59-7BB0-A345-B44F-1BECB30B1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718" y="1620835"/>
                <a:ext cx="372218" cy="40011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99C0261-69D7-EA47-8A02-2EB1B565F373}"/>
              </a:ext>
            </a:extLst>
          </p:cNvPr>
          <p:cNvSpPr/>
          <p:nvPr/>
        </p:nvSpPr>
        <p:spPr>
          <a:xfrm>
            <a:off x="11554769" y="58496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0331A0-7CE7-604E-83AA-AD305F7455C8}"/>
              </a:ext>
            </a:extLst>
          </p:cNvPr>
          <p:cNvSpPr/>
          <p:nvPr/>
        </p:nvSpPr>
        <p:spPr>
          <a:xfrm>
            <a:off x="11307527" y="200221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4F3A01-0E19-DE41-B795-8C82486C747A}"/>
              </a:ext>
            </a:extLst>
          </p:cNvPr>
          <p:cNvSpPr/>
          <p:nvPr/>
        </p:nvSpPr>
        <p:spPr>
          <a:xfrm>
            <a:off x="11967005" y="385156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32F388-92FD-6E4E-B13E-9A03D8C90F4F}"/>
              </a:ext>
            </a:extLst>
          </p:cNvPr>
          <p:cNvSpPr/>
          <p:nvPr/>
        </p:nvSpPr>
        <p:spPr>
          <a:xfrm>
            <a:off x="12379241" y="723919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389AFF-B8BB-344C-8DEA-BAA62843A770}"/>
              </a:ext>
            </a:extLst>
          </p:cNvPr>
          <p:cNvSpPr/>
          <p:nvPr/>
        </p:nvSpPr>
        <p:spPr>
          <a:xfrm>
            <a:off x="12791477" y="723919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53158F-D498-684E-8D44-660127C0640B}"/>
              </a:ext>
            </a:extLst>
          </p:cNvPr>
          <p:cNvSpPr/>
          <p:nvPr/>
        </p:nvSpPr>
        <p:spPr>
          <a:xfrm>
            <a:off x="13615949" y="58496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6A69CD4-FF56-4146-A296-0BB691B9E650}"/>
              </a:ext>
            </a:extLst>
          </p:cNvPr>
          <p:cNvSpPr/>
          <p:nvPr/>
        </p:nvSpPr>
        <p:spPr>
          <a:xfrm>
            <a:off x="13203713" y="385156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8E85D1-2F7D-7442-BB12-3F9423E2AC15}"/>
              </a:ext>
            </a:extLst>
          </p:cNvPr>
          <p:cNvSpPr/>
          <p:nvPr/>
        </p:nvSpPr>
        <p:spPr>
          <a:xfrm>
            <a:off x="12511843" y="896020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4424C5-09EE-3B4C-BFA6-CC2A97456276}"/>
              </a:ext>
            </a:extLst>
          </p:cNvPr>
          <p:cNvGrpSpPr/>
          <p:nvPr/>
        </p:nvGrpSpPr>
        <p:grpSpPr>
          <a:xfrm>
            <a:off x="11745845" y="1848216"/>
            <a:ext cx="1022626" cy="405711"/>
            <a:chOff x="8915302" y="1767120"/>
            <a:chExt cx="1022626" cy="627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4FA133-7C95-6C4F-B6E1-818BC1988CA2}"/>
                </a:ext>
              </a:extLst>
            </p:cNvPr>
            <p:cNvSpPr/>
            <p:nvPr/>
          </p:nvSpPr>
          <p:spPr>
            <a:xfrm>
              <a:off x="8915302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66E01F-D22A-2D43-A476-029654B7B70B}"/>
                </a:ext>
              </a:extLst>
            </p:cNvPr>
            <p:cNvSpPr/>
            <p:nvPr/>
          </p:nvSpPr>
          <p:spPr>
            <a:xfrm>
              <a:off x="9132276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3B0E85-0F74-304A-83DB-8CE7878E03CB}"/>
                </a:ext>
              </a:extLst>
            </p:cNvPr>
            <p:cNvSpPr/>
            <p:nvPr/>
          </p:nvSpPr>
          <p:spPr>
            <a:xfrm>
              <a:off x="9349251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279E87-4852-A64B-85BB-BAF12AFBBC64}"/>
                </a:ext>
              </a:extLst>
            </p:cNvPr>
            <p:cNvSpPr/>
            <p:nvPr/>
          </p:nvSpPr>
          <p:spPr>
            <a:xfrm>
              <a:off x="9566225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F0B992-CE53-5146-B0A4-56810BD4860A}"/>
                </a:ext>
              </a:extLst>
            </p:cNvPr>
            <p:cNvSpPr/>
            <p:nvPr/>
          </p:nvSpPr>
          <p:spPr>
            <a:xfrm>
              <a:off x="9783199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D936A6D-3705-6F41-990C-F78ABEF5EB5A}"/>
              </a:ext>
            </a:extLst>
          </p:cNvPr>
          <p:cNvSpPr/>
          <p:nvPr/>
        </p:nvSpPr>
        <p:spPr>
          <a:xfrm>
            <a:off x="12014161" y="1921386"/>
            <a:ext cx="470772" cy="258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86DAD3-1C78-1149-BFC1-C6962B7F95B7}"/>
                  </a:ext>
                </a:extLst>
              </p:cNvPr>
              <p:cNvSpPr/>
              <p:nvPr/>
            </p:nvSpPr>
            <p:spPr>
              <a:xfrm>
                <a:off x="12076359" y="1871891"/>
                <a:ext cx="38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86DAD3-1C78-1149-BFC1-C6962B7F9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59" y="1871891"/>
                <a:ext cx="3876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2841FFF-B7BC-DA4D-BB5A-9B2BF03090C4}"/>
              </a:ext>
            </a:extLst>
          </p:cNvPr>
          <p:cNvCxnSpPr>
            <a:cxnSpLocks/>
          </p:cNvCxnSpPr>
          <p:nvPr/>
        </p:nvCxnSpPr>
        <p:spPr>
          <a:xfrm>
            <a:off x="11705995" y="1588347"/>
            <a:ext cx="2059584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1C047F-CED6-DF4B-A86A-BA4E1A505A81}"/>
              </a:ext>
            </a:extLst>
          </p:cNvPr>
          <p:cNvCxnSpPr/>
          <p:nvPr/>
        </p:nvCxnSpPr>
        <p:spPr>
          <a:xfrm flipV="1">
            <a:off x="11705995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4B25F3D-6299-284C-A967-12585E554216}"/>
              </a:ext>
            </a:extLst>
          </p:cNvPr>
          <p:cNvCxnSpPr/>
          <p:nvPr/>
        </p:nvCxnSpPr>
        <p:spPr>
          <a:xfrm flipV="1">
            <a:off x="13767180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AAC85D-D923-944F-AB44-4593D7C70838}"/>
              </a:ext>
            </a:extLst>
          </p:cNvPr>
          <p:cNvCxnSpPr>
            <a:cxnSpLocks/>
          </p:cNvCxnSpPr>
          <p:nvPr/>
        </p:nvCxnSpPr>
        <p:spPr>
          <a:xfrm flipV="1">
            <a:off x="12118232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1AFC465-E2A1-844F-BF60-911669260714}"/>
              </a:ext>
            </a:extLst>
          </p:cNvPr>
          <p:cNvCxnSpPr>
            <a:cxnSpLocks/>
          </p:cNvCxnSpPr>
          <p:nvPr/>
        </p:nvCxnSpPr>
        <p:spPr>
          <a:xfrm flipV="1">
            <a:off x="12530469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81D5A7B-F2DB-734A-A927-AFDFF787C1E3}"/>
              </a:ext>
            </a:extLst>
          </p:cNvPr>
          <p:cNvCxnSpPr>
            <a:cxnSpLocks/>
          </p:cNvCxnSpPr>
          <p:nvPr/>
        </p:nvCxnSpPr>
        <p:spPr>
          <a:xfrm flipV="1">
            <a:off x="12942706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81C65A-39C0-E94A-84DA-A3E873906536}"/>
              </a:ext>
            </a:extLst>
          </p:cNvPr>
          <p:cNvCxnSpPr>
            <a:cxnSpLocks/>
          </p:cNvCxnSpPr>
          <p:nvPr/>
        </p:nvCxnSpPr>
        <p:spPr>
          <a:xfrm flipV="1">
            <a:off x="13354943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315EF26-C968-2C48-B1D8-B7565A170331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2768473" y="2051070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7EA1820-C9AF-3B4A-BEE1-D84968157185}"/>
              </a:ext>
            </a:extLst>
          </p:cNvPr>
          <p:cNvCxnSpPr>
            <a:cxnSpLocks/>
          </p:cNvCxnSpPr>
          <p:nvPr/>
        </p:nvCxnSpPr>
        <p:spPr>
          <a:xfrm>
            <a:off x="13046960" y="1584684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08393A5-66BE-A64E-A89E-9AB1671E2488}"/>
              </a:ext>
            </a:extLst>
          </p:cNvPr>
          <p:cNvSpPr/>
          <p:nvPr/>
        </p:nvSpPr>
        <p:spPr>
          <a:xfrm>
            <a:off x="13015857" y="1744126"/>
            <a:ext cx="1098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Gating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parameters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7AE526-E5EE-DD45-96F8-4D4010CD29C1}"/>
              </a:ext>
            </a:extLst>
          </p:cNvPr>
          <p:cNvSpPr txBox="1"/>
          <p:nvPr/>
        </p:nvSpPr>
        <p:spPr>
          <a:xfrm>
            <a:off x="11173058" y="2695260"/>
            <a:ext cx="319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E6F50B9-1C50-0949-93AC-E096E3BC6222}"/>
              </a:ext>
            </a:extLst>
          </p:cNvPr>
          <p:cNvSpPr txBox="1"/>
          <p:nvPr/>
        </p:nvSpPr>
        <p:spPr>
          <a:xfrm>
            <a:off x="6373825" y="8200529"/>
            <a:ext cx="527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 label injection variants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DBFF40-8BCD-0E47-A2BE-207474428E02}"/>
              </a:ext>
            </a:extLst>
          </p:cNvPr>
          <p:cNvCxnSpPr>
            <a:cxnSpLocks/>
          </p:cNvCxnSpPr>
          <p:nvPr/>
        </p:nvCxnSpPr>
        <p:spPr>
          <a:xfrm flipV="1">
            <a:off x="745935" y="1422070"/>
            <a:ext cx="0" cy="38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EB09B1-83CC-A04B-9CB3-A96816BBD018}"/>
              </a:ext>
            </a:extLst>
          </p:cNvPr>
          <p:cNvCxnSpPr>
            <a:cxnSpLocks/>
          </p:cNvCxnSpPr>
          <p:nvPr/>
        </p:nvCxnSpPr>
        <p:spPr>
          <a:xfrm>
            <a:off x="265916" y="1816827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56AA7-4907-2243-A69D-911320D054F4}"/>
                  </a:ext>
                </a:extLst>
              </p:cNvPr>
              <p:cNvSpPr/>
              <p:nvPr/>
            </p:nvSpPr>
            <p:spPr>
              <a:xfrm>
                <a:off x="17280" y="1380198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56AA7-4907-2243-A69D-911320D0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" y="1380198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406EDF-F489-604E-9DD2-81ECD11ACC99}"/>
                  </a:ext>
                </a:extLst>
              </p:cNvPr>
              <p:cNvSpPr/>
              <p:nvPr/>
            </p:nvSpPr>
            <p:spPr>
              <a:xfrm>
                <a:off x="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406EDF-F489-604E-9DD2-81ECD11A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482"/>
                <a:ext cx="406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AA05767-0355-EE46-8A46-1E21DF16FA17}"/>
              </a:ext>
            </a:extLst>
          </p:cNvPr>
          <p:cNvGrpSpPr/>
          <p:nvPr/>
        </p:nvGrpSpPr>
        <p:grpSpPr>
          <a:xfrm>
            <a:off x="394982" y="58494"/>
            <a:ext cx="418517" cy="1330837"/>
            <a:chOff x="3667692" y="1812918"/>
            <a:chExt cx="418517" cy="13308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9DAD87-1626-F54B-830D-9067C52C3B45}"/>
                </a:ext>
              </a:extLst>
            </p:cNvPr>
            <p:cNvSpPr/>
            <p:nvPr/>
          </p:nvSpPr>
          <p:spPr>
            <a:xfrm>
              <a:off x="3667692" y="1812918"/>
              <a:ext cx="302463" cy="133083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FE55AD-69F5-2E4D-8A42-AA5EC95CD33E}"/>
                </a:ext>
              </a:extLst>
            </p:cNvPr>
            <p:cNvSpPr/>
            <p:nvPr/>
          </p:nvSpPr>
          <p:spPr>
            <a:xfrm>
              <a:off x="3965224" y="1812918"/>
              <a:ext cx="120985" cy="133083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5548924-46AF-6649-AA70-57B4416E33E0}"/>
              </a:ext>
            </a:extLst>
          </p:cNvPr>
          <p:cNvSpPr/>
          <p:nvPr/>
        </p:nvSpPr>
        <p:spPr>
          <a:xfrm>
            <a:off x="150468" y="1775108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FD46E-D197-C04F-8865-719217AB6C2A}"/>
              </a:ext>
            </a:extLst>
          </p:cNvPr>
          <p:cNvSpPr/>
          <p:nvPr/>
        </p:nvSpPr>
        <p:spPr>
          <a:xfrm>
            <a:off x="900061" y="385154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3ECB2-65A1-7749-A831-EBCC02CAA89A}"/>
              </a:ext>
            </a:extLst>
          </p:cNvPr>
          <p:cNvSpPr/>
          <p:nvPr/>
        </p:nvSpPr>
        <p:spPr>
          <a:xfrm>
            <a:off x="1289086" y="723910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D54EB-60B9-6146-AB41-151AA0AF8780}"/>
              </a:ext>
            </a:extLst>
          </p:cNvPr>
          <p:cNvSpPr/>
          <p:nvPr/>
        </p:nvSpPr>
        <p:spPr>
          <a:xfrm>
            <a:off x="1678111" y="723910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4851F-4FF3-0B47-93FE-D44E0F125B3D}"/>
              </a:ext>
            </a:extLst>
          </p:cNvPr>
          <p:cNvSpPr/>
          <p:nvPr/>
        </p:nvSpPr>
        <p:spPr>
          <a:xfrm>
            <a:off x="2456162" y="58494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5C5E3-F9FA-214C-8A53-486B7DC4BD74}"/>
              </a:ext>
            </a:extLst>
          </p:cNvPr>
          <p:cNvSpPr/>
          <p:nvPr/>
        </p:nvSpPr>
        <p:spPr>
          <a:xfrm>
            <a:off x="2067136" y="385154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C83186-973C-0341-B0DF-70514DE8DAC6}"/>
              </a:ext>
            </a:extLst>
          </p:cNvPr>
          <p:cNvSpPr/>
          <p:nvPr/>
        </p:nvSpPr>
        <p:spPr>
          <a:xfrm>
            <a:off x="1395056" y="896005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C26310-0CA2-464B-9E2F-F9CF8FEBF219}"/>
              </a:ext>
            </a:extLst>
          </p:cNvPr>
          <p:cNvSpPr txBox="1"/>
          <p:nvPr/>
        </p:nvSpPr>
        <p:spPr>
          <a:xfrm>
            <a:off x="17280" y="2556761"/>
            <a:ext cx="303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 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934684F-10E8-D34C-907B-173E048E3506}"/>
                  </a:ext>
                </a:extLst>
              </p:cNvPr>
              <p:cNvSpPr txBox="1"/>
              <p:nvPr/>
            </p:nvSpPr>
            <p:spPr>
              <a:xfrm>
                <a:off x="2822929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934684F-10E8-D34C-907B-173E048E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29" y="553481"/>
                <a:ext cx="232884" cy="316112"/>
              </a:xfrm>
              <a:prstGeom prst="rect">
                <a:avLst/>
              </a:prstGeom>
              <a:blipFill>
                <a:blip r:embed="rId7"/>
                <a:stretch>
                  <a:fillRect l="-20000" t="-16000" r="-15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TextBox 202">
            <a:extLst>
              <a:ext uri="{FF2B5EF4-FFF2-40B4-BE49-F238E27FC236}">
                <a16:creationId xmlns:a16="http://schemas.microsoft.com/office/drawing/2014/main" id="{B2136C76-EF62-F54B-A27E-0CD918D45AFD}"/>
              </a:ext>
            </a:extLst>
          </p:cNvPr>
          <p:cNvSpPr txBox="1"/>
          <p:nvPr/>
        </p:nvSpPr>
        <p:spPr>
          <a:xfrm>
            <a:off x="7047908" y="2556761"/>
            <a:ext cx="3550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 + Auxiliary Classifier /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Latent Regressor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5D82D7D-06E9-1F46-857E-30C02425BA6A}"/>
              </a:ext>
            </a:extLst>
          </p:cNvPr>
          <p:cNvCxnSpPr>
            <a:cxnSpLocks/>
          </p:cNvCxnSpPr>
          <p:nvPr/>
        </p:nvCxnSpPr>
        <p:spPr>
          <a:xfrm flipV="1">
            <a:off x="8288607" y="1419944"/>
            <a:ext cx="0" cy="266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ECFCD5A3-DF2C-AA4C-A1EC-7B82D917A1E1}"/>
              </a:ext>
            </a:extLst>
          </p:cNvPr>
          <p:cNvCxnSpPr>
            <a:cxnSpLocks/>
          </p:cNvCxnSpPr>
          <p:nvPr/>
        </p:nvCxnSpPr>
        <p:spPr>
          <a:xfrm>
            <a:off x="7808588" y="1680231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A63A073-641D-7E4B-BD1A-A8FD9568B0FE}"/>
                  </a:ext>
                </a:extLst>
              </p:cNvPr>
              <p:cNvSpPr/>
              <p:nvPr/>
            </p:nvSpPr>
            <p:spPr>
              <a:xfrm>
                <a:off x="7559952" y="1257049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A63A073-641D-7E4B-BD1A-A8FD9568B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52" y="1257049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E7894B8-E106-0148-86C1-D4330680DE24}"/>
                  </a:ext>
                </a:extLst>
              </p:cNvPr>
              <p:cNvSpPr/>
              <p:nvPr/>
            </p:nvSpPr>
            <p:spPr>
              <a:xfrm>
                <a:off x="7542672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E7894B8-E106-0148-86C1-D4330680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672" y="511482"/>
                <a:ext cx="4067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Rectangle 191">
            <a:extLst>
              <a:ext uri="{FF2B5EF4-FFF2-40B4-BE49-F238E27FC236}">
                <a16:creationId xmlns:a16="http://schemas.microsoft.com/office/drawing/2014/main" id="{90B2AC52-6E08-7E41-9F3F-13EA621E73CA}"/>
              </a:ext>
            </a:extLst>
          </p:cNvPr>
          <p:cNvSpPr/>
          <p:nvPr/>
        </p:nvSpPr>
        <p:spPr>
          <a:xfrm>
            <a:off x="7937654" y="5636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F04BA42-8780-6446-B292-89933BA98D6D}"/>
              </a:ext>
            </a:extLst>
          </p:cNvPr>
          <p:cNvSpPr/>
          <p:nvPr/>
        </p:nvSpPr>
        <p:spPr>
          <a:xfrm>
            <a:off x="8235186" y="56368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8FCB77C-7D7A-4C4C-AF34-4E4B2807081D}"/>
              </a:ext>
            </a:extLst>
          </p:cNvPr>
          <p:cNvSpPr/>
          <p:nvPr/>
        </p:nvSpPr>
        <p:spPr>
          <a:xfrm>
            <a:off x="7692415" y="163851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BCC1BE1-4520-9949-A695-7B5B705CD324}"/>
              </a:ext>
            </a:extLst>
          </p:cNvPr>
          <p:cNvSpPr/>
          <p:nvPr/>
        </p:nvSpPr>
        <p:spPr>
          <a:xfrm>
            <a:off x="8442889" y="38302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9D71AEE-9FB4-674C-ABA1-4675814635B6}"/>
              </a:ext>
            </a:extLst>
          </p:cNvPr>
          <p:cNvSpPr/>
          <p:nvPr/>
        </p:nvSpPr>
        <p:spPr>
          <a:xfrm>
            <a:off x="8832070" y="72178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3A43050-9FCD-D341-B3A0-BEB2D07FCF3F}"/>
              </a:ext>
            </a:extLst>
          </p:cNvPr>
          <p:cNvSpPr/>
          <p:nvPr/>
        </p:nvSpPr>
        <p:spPr>
          <a:xfrm>
            <a:off x="9221252" y="72178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F0CE0E9-C42E-9A4A-90C7-B0560D7C6D2B}"/>
              </a:ext>
            </a:extLst>
          </p:cNvPr>
          <p:cNvSpPr/>
          <p:nvPr/>
        </p:nvSpPr>
        <p:spPr>
          <a:xfrm>
            <a:off x="9998834" y="5636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7FB0307-7747-BB4F-B44B-756E32E1F2AD}"/>
              </a:ext>
            </a:extLst>
          </p:cNvPr>
          <p:cNvSpPr/>
          <p:nvPr/>
        </p:nvSpPr>
        <p:spPr>
          <a:xfrm>
            <a:off x="9609808" y="38302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9A02EEA-A2EB-0441-A3E1-DBEC4D966F3D}"/>
              </a:ext>
            </a:extLst>
          </p:cNvPr>
          <p:cNvSpPr/>
          <p:nvPr/>
        </p:nvSpPr>
        <p:spPr>
          <a:xfrm>
            <a:off x="8949649" y="893879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DE40D62-F056-454A-824C-75B61CA9FBDA}"/>
                  </a:ext>
                </a:extLst>
              </p:cNvPr>
              <p:cNvSpPr txBox="1"/>
              <p:nvPr/>
            </p:nvSpPr>
            <p:spPr>
              <a:xfrm>
                <a:off x="10338707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DE40D62-F056-454A-824C-75B61CA9F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707" y="553481"/>
                <a:ext cx="232884" cy="316112"/>
              </a:xfrm>
              <a:prstGeom prst="rect">
                <a:avLst/>
              </a:prstGeom>
              <a:blipFill>
                <a:blip r:embed="rId9"/>
                <a:stretch>
                  <a:fillRect l="-21053" t="-16000" r="-2105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3A1FD4D-2655-4B48-ADCA-35BE8BA649B5}"/>
              </a:ext>
            </a:extLst>
          </p:cNvPr>
          <p:cNvGrpSpPr/>
          <p:nvPr/>
        </p:nvGrpSpPr>
        <p:grpSpPr>
          <a:xfrm>
            <a:off x="8842684" y="1626212"/>
            <a:ext cx="475995" cy="897352"/>
            <a:chOff x="8902889" y="6554749"/>
            <a:chExt cx="475995" cy="965468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5D6BD23-72D4-F748-A5DC-C27C285A199F}"/>
                </a:ext>
              </a:extLst>
            </p:cNvPr>
            <p:cNvGrpSpPr/>
            <p:nvPr/>
          </p:nvGrpSpPr>
          <p:grpSpPr>
            <a:xfrm>
              <a:off x="8902889" y="6554749"/>
              <a:ext cx="475995" cy="965468"/>
              <a:chOff x="3974617" y="4129320"/>
              <a:chExt cx="475995" cy="965468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216C9DED-0C4F-1949-8119-8E128D08B49A}"/>
                  </a:ext>
                </a:extLst>
              </p:cNvPr>
              <p:cNvSpPr/>
              <p:nvPr/>
            </p:nvSpPr>
            <p:spPr>
              <a:xfrm>
                <a:off x="3974617" y="4339790"/>
                <a:ext cx="116943" cy="548640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E0EDDF01-2981-E04E-9438-B4073EAF7C7F}"/>
                  </a:ext>
                </a:extLst>
              </p:cNvPr>
              <p:cNvSpPr/>
              <p:nvPr/>
            </p:nvSpPr>
            <p:spPr>
              <a:xfrm>
                <a:off x="4333669" y="4129320"/>
                <a:ext cx="116943" cy="965468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9F2B6706-C8A1-624A-9F60-42EE827E2192}"/>
                  </a:ext>
                </a:extLst>
              </p:cNvPr>
              <p:cNvSpPr/>
              <p:nvPr/>
            </p:nvSpPr>
            <p:spPr>
              <a:xfrm>
                <a:off x="4147908" y="4246294"/>
                <a:ext cx="116943" cy="731520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266E48E-6A7B-444C-9EB0-B382F12425CC}"/>
                </a:ext>
              </a:extLst>
            </p:cNvPr>
            <p:cNvSpPr/>
            <p:nvPr/>
          </p:nvSpPr>
          <p:spPr>
            <a:xfrm rot="10800000">
              <a:off x="8947024" y="6892157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AEAEC03-93C5-4F4B-9941-351A81338E9C}"/>
                  </a:ext>
                </a:extLst>
              </p:cNvPr>
              <p:cNvSpPr/>
              <p:nvPr/>
            </p:nvSpPr>
            <p:spPr>
              <a:xfrm>
                <a:off x="8891523" y="1874833"/>
                <a:ext cx="37664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AEAEC03-93C5-4F4B-9941-351A81338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523" y="1874833"/>
                <a:ext cx="376642" cy="338554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FF5FF3DC-B84E-274C-BB2A-FC0C9DC1CBFC}"/>
              </a:ext>
            </a:extLst>
          </p:cNvPr>
          <p:cNvCxnSpPr>
            <a:cxnSpLocks/>
          </p:cNvCxnSpPr>
          <p:nvPr/>
        </p:nvCxnSpPr>
        <p:spPr>
          <a:xfrm>
            <a:off x="10287850" y="1225252"/>
            <a:ext cx="31063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7A879F9-4113-E94F-9F75-A484C377C21E}"/>
              </a:ext>
            </a:extLst>
          </p:cNvPr>
          <p:cNvCxnSpPr>
            <a:cxnSpLocks/>
          </p:cNvCxnSpPr>
          <p:nvPr/>
        </p:nvCxnSpPr>
        <p:spPr>
          <a:xfrm flipV="1">
            <a:off x="10598485" y="1225254"/>
            <a:ext cx="0" cy="84740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4AF09F0-95BA-E44A-AA7A-E56BD8A00CB9}"/>
              </a:ext>
            </a:extLst>
          </p:cNvPr>
          <p:cNvCxnSpPr>
            <a:cxnSpLocks/>
            <a:endCxn id="215" idx="3"/>
          </p:cNvCxnSpPr>
          <p:nvPr/>
        </p:nvCxnSpPr>
        <p:spPr>
          <a:xfrm flipH="1">
            <a:off x="9318679" y="2074888"/>
            <a:ext cx="12932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04EB8F7F-16B8-6A49-BCCD-8C8040E343EF}"/>
              </a:ext>
            </a:extLst>
          </p:cNvPr>
          <p:cNvCxnSpPr>
            <a:cxnSpLocks/>
            <a:stCxn id="214" idx="1"/>
          </p:cNvCxnSpPr>
          <p:nvPr/>
        </p:nvCxnSpPr>
        <p:spPr>
          <a:xfrm flipH="1" flipV="1">
            <a:off x="7817754" y="2072663"/>
            <a:ext cx="1024930" cy="4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13FFBE4-39ED-9F44-9DE9-CE116E49217A}"/>
                  </a:ext>
                </a:extLst>
              </p:cNvPr>
              <p:cNvSpPr/>
              <p:nvPr/>
            </p:nvSpPr>
            <p:spPr>
              <a:xfrm>
                <a:off x="7559227" y="20622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13FFBE4-39ED-9F44-9DE9-CE116E492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227" y="2062279"/>
                <a:ext cx="391004" cy="400110"/>
              </a:xfrm>
              <a:prstGeom prst="rect">
                <a:avLst/>
              </a:prstGeom>
              <a:blipFill>
                <a:blip r:embed="rId11"/>
                <a:stretch>
                  <a:fillRect t="-3030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Rectangle 229">
            <a:extLst>
              <a:ext uri="{FF2B5EF4-FFF2-40B4-BE49-F238E27FC236}">
                <a16:creationId xmlns:a16="http://schemas.microsoft.com/office/drawing/2014/main" id="{5501D2A9-77E7-AA41-8096-4B0F8576C7F5}"/>
              </a:ext>
            </a:extLst>
          </p:cNvPr>
          <p:cNvSpPr/>
          <p:nvPr/>
        </p:nvSpPr>
        <p:spPr>
          <a:xfrm>
            <a:off x="7692415" y="2026494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E0D094B-366D-1845-9FF7-B1586DE1AB02}"/>
              </a:ext>
            </a:extLst>
          </p:cNvPr>
          <p:cNvGrpSpPr/>
          <p:nvPr/>
        </p:nvGrpSpPr>
        <p:grpSpPr>
          <a:xfrm>
            <a:off x="6816784" y="1503829"/>
            <a:ext cx="562975" cy="742802"/>
            <a:chOff x="2491423" y="6467872"/>
            <a:chExt cx="562975" cy="742802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DC69A89D-B351-B449-8AF9-DAC81C3FEDF1}"/>
                </a:ext>
              </a:extLst>
            </p:cNvPr>
            <p:cNvSpPr/>
            <p:nvPr/>
          </p:nvSpPr>
          <p:spPr>
            <a:xfrm>
              <a:off x="2537524" y="6467872"/>
              <a:ext cx="470773" cy="742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90417F2-0CD1-2649-95E4-69116A7B9B51}"/>
                </a:ext>
              </a:extLst>
            </p:cNvPr>
            <p:cNvSpPr/>
            <p:nvPr/>
          </p:nvSpPr>
          <p:spPr>
            <a:xfrm>
              <a:off x="2491423" y="6685385"/>
              <a:ext cx="5629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 Light" panose="020B0403020202020204" pitchFamily="34" charset="0"/>
                </a:rPr>
                <a:t>Loss</a:t>
              </a:r>
            </a:p>
          </p:txBody>
        </p:sp>
      </p:grp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44AAABA1-1251-E84D-BB95-2EAACFC7CEBE}"/>
              </a:ext>
            </a:extLst>
          </p:cNvPr>
          <p:cNvCxnSpPr>
            <a:cxnSpLocks/>
          </p:cNvCxnSpPr>
          <p:nvPr/>
        </p:nvCxnSpPr>
        <p:spPr>
          <a:xfrm flipH="1">
            <a:off x="7340293" y="1681056"/>
            <a:ext cx="3521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769D0C2-81F3-9045-943D-94FEE0FEB616}"/>
              </a:ext>
            </a:extLst>
          </p:cNvPr>
          <p:cNvCxnSpPr>
            <a:cxnSpLocks/>
          </p:cNvCxnSpPr>
          <p:nvPr/>
        </p:nvCxnSpPr>
        <p:spPr>
          <a:xfrm flipH="1">
            <a:off x="7340293" y="2074888"/>
            <a:ext cx="3521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>
            <a:extLst>
              <a:ext uri="{FF2B5EF4-FFF2-40B4-BE49-F238E27FC236}">
                <a16:creationId xmlns:a16="http://schemas.microsoft.com/office/drawing/2014/main" id="{5809E9E6-A4FD-2C4C-B2BB-F0B33FAB24ED}"/>
              </a:ext>
            </a:extLst>
          </p:cNvPr>
          <p:cNvSpPr/>
          <p:nvPr/>
        </p:nvSpPr>
        <p:spPr>
          <a:xfrm>
            <a:off x="12660187" y="8697095"/>
            <a:ext cx="731520" cy="731520"/>
          </a:xfrm>
          <a:prstGeom prst="rect">
            <a:avLst/>
          </a:prstGeom>
          <a:solidFill>
            <a:srgbClr val="00336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BB2D51D-6B82-4446-9408-15E5CFF6E8FA}"/>
              </a:ext>
            </a:extLst>
          </p:cNvPr>
          <p:cNvSpPr/>
          <p:nvPr/>
        </p:nvSpPr>
        <p:spPr>
          <a:xfrm>
            <a:off x="15765251" y="8662194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AA7A8D6-B614-1049-8C76-5A7497002E36}"/>
                  </a:ext>
                </a:extLst>
              </p:cNvPr>
              <p:cNvSpPr/>
              <p:nvPr/>
            </p:nvSpPr>
            <p:spPr>
              <a:xfrm>
                <a:off x="12782836" y="8808940"/>
                <a:ext cx="48622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AA7A8D6-B614-1049-8C76-5A7497002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836" y="8808940"/>
                <a:ext cx="486223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6D7644B-DA77-8D4A-835C-A58C6D85AEE4}"/>
                  </a:ext>
                </a:extLst>
              </p:cNvPr>
              <p:cNvSpPr txBox="1"/>
              <p:nvPr/>
            </p:nvSpPr>
            <p:spPr>
              <a:xfrm>
                <a:off x="15973276" y="8814562"/>
                <a:ext cx="315471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6D7644B-DA77-8D4A-835C-A58C6D85A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276" y="8814562"/>
                <a:ext cx="315471" cy="426784"/>
              </a:xfrm>
              <a:prstGeom prst="rect">
                <a:avLst/>
              </a:prstGeom>
              <a:blipFill>
                <a:blip r:embed="rId13"/>
                <a:stretch>
                  <a:fillRect l="-23077" t="-20000" r="-15385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5500E79-3E5A-4A4E-890A-EC985755FB44}"/>
                  </a:ext>
                </a:extLst>
              </p:cNvPr>
              <p:cNvSpPr/>
              <p:nvPr/>
            </p:nvSpPr>
            <p:spPr>
              <a:xfrm>
                <a:off x="331208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5500E79-3E5A-4A4E-890A-EC985755F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0" y="511482"/>
                <a:ext cx="4067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75EABE2-039A-2F40-A7E4-9CF83F4B5093}"/>
                  </a:ext>
                </a:extLst>
              </p:cNvPr>
              <p:cNvSpPr txBox="1"/>
              <p:nvPr/>
            </p:nvSpPr>
            <p:spPr>
              <a:xfrm>
                <a:off x="6498078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75EABE2-039A-2F40-A7E4-9CF83F4B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078" y="553481"/>
                <a:ext cx="232884" cy="316112"/>
              </a:xfrm>
              <a:prstGeom prst="rect">
                <a:avLst/>
              </a:prstGeom>
              <a:blipFill>
                <a:blip r:embed="rId14"/>
                <a:stretch>
                  <a:fillRect l="-21053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8C83D38-F8D6-BA49-B5A0-0BC2C803B0FE}"/>
                  </a:ext>
                </a:extLst>
              </p:cNvPr>
              <p:cNvSpPr/>
              <p:nvPr/>
            </p:nvSpPr>
            <p:spPr>
              <a:xfrm>
                <a:off x="1116938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8C83D38-F8D6-BA49-B5A0-0BC2C803B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380" y="511482"/>
                <a:ext cx="40677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4E735509-0ED0-DD4D-9B70-AE77361F86EF}"/>
                  </a:ext>
                </a:extLst>
              </p:cNvPr>
              <p:cNvSpPr txBox="1"/>
              <p:nvPr/>
            </p:nvSpPr>
            <p:spPr>
              <a:xfrm>
                <a:off x="13951968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4E735509-0ED0-DD4D-9B70-AE77361F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968" y="553481"/>
                <a:ext cx="232884" cy="316112"/>
              </a:xfrm>
              <a:prstGeom prst="rect">
                <a:avLst/>
              </a:prstGeom>
              <a:blipFill>
                <a:blip r:embed="rId16"/>
                <a:stretch>
                  <a:fillRect l="-26316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057B6E1-4F04-8441-8AA1-BA9D5A45088E}"/>
                  </a:ext>
                </a:extLst>
              </p:cNvPr>
              <p:cNvSpPr/>
              <p:nvPr/>
            </p:nvSpPr>
            <p:spPr>
              <a:xfrm>
                <a:off x="4902175" y="83439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057B6E1-4F04-8441-8AA1-BA9D5A450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175" y="834398"/>
                <a:ext cx="46108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353AC361-B5A2-0848-B33E-1BAC7BCD5F4C}"/>
                  </a:ext>
                </a:extLst>
              </p:cNvPr>
              <p:cNvSpPr/>
              <p:nvPr/>
            </p:nvSpPr>
            <p:spPr>
              <a:xfrm>
                <a:off x="12523764" y="83439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353AC361-B5A2-0848-B33E-1BAC7BCD5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764" y="834398"/>
                <a:ext cx="46108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FFC60AC4-4C37-544A-B7B4-3B1937419B11}"/>
                  </a:ext>
                </a:extLst>
              </p:cNvPr>
              <p:cNvSpPr/>
              <p:nvPr/>
            </p:nvSpPr>
            <p:spPr>
              <a:xfrm>
                <a:off x="8961570" y="83439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FFC60AC4-4C37-544A-B7B4-3B1937419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570" y="834398"/>
                <a:ext cx="461087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0D8E3A3D-6A9E-7F4A-A363-430012102A1C}"/>
                  </a:ext>
                </a:extLst>
              </p:cNvPr>
              <p:cNvSpPr/>
              <p:nvPr/>
            </p:nvSpPr>
            <p:spPr>
              <a:xfrm>
                <a:off x="1409968" y="83439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0D8E3A3D-6A9E-7F4A-A363-430012102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68" y="834398"/>
                <a:ext cx="46108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ED93FE9-AEE2-5A40-8023-6B4E4E7CFE27}"/>
              </a:ext>
            </a:extLst>
          </p:cNvPr>
          <p:cNvCxnSpPr>
            <a:cxnSpLocks/>
          </p:cNvCxnSpPr>
          <p:nvPr/>
        </p:nvCxnSpPr>
        <p:spPr>
          <a:xfrm>
            <a:off x="14488444" y="-3144"/>
            <a:ext cx="0" cy="320623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715EB3-D375-CD4C-ABE9-9577785A59DF}"/>
                  </a:ext>
                </a:extLst>
              </p:cNvPr>
              <p:cNvSpPr/>
              <p:nvPr/>
            </p:nvSpPr>
            <p:spPr>
              <a:xfrm>
                <a:off x="14777276" y="1625146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715EB3-D375-CD4C-ABE9-9577785A5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7276" y="1625146"/>
                <a:ext cx="372218" cy="400110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B41E9786-D5D0-8445-B462-68333B458BF5}"/>
              </a:ext>
            </a:extLst>
          </p:cNvPr>
          <p:cNvSpPr/>
          <p:nvPr/>
        </p:nvSpPr>
        <p:spPr>
          <a:xfrm>
            <a:off x="15148327" y="62807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99BE45-F699-F844-A85E-003C1CFB4251}"/>
              </a:ext>
            </a:extLst>
          </p:cNvPr>
          <p:cNvSpPr/>
          <p:nvPr/>
        </p:nvSpPr>
        <p:spPr>
          <a:xfrm>
            <a:off x="14901085" y="2006523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01500C0-FF52-7C4B-92C2-F4AC5977E7F2}"/>
              </a:ext>
            </a:extLst>
          </p:cNvPr>
          <p:cNvSpPr/>
          <p:nvPr/>
        </p:nvSpPr>
        <p:spPr>
          <a:xfrm>
            <a:off x="15560563" y="389467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3344319-0849-6C4D-B126-0E878F257365}"/>
              </a:ext>
            </a:extLst>
          </p:cNvPr>
          <p:cNvSpPr/>
          <p:nvPr/>
        </p:nvSpPr>
        <p:spPr>
          <a:xfrm>
            <a:off x="15972799" y="728230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76964B-CD61-BC4F-9B4A-A694722C35FA}"/>
              </a:ext>
            </a:extLst>
          </p:cNvPr>
          <p:cNvSpPr/>
          <p:nvPr/>
        </p:nvSpPr>
        <p:spPr>
          <a:xfrm>
            <a:off x="15472629" y="900331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0F1E62-0EE8-504F-908C-C47F4522E2AD}"/>
              </a:ext>
            </a:extLst>
          </p:cNvPr>
          <p:cNvGrpSpPr/>
          <p:nvPr/>
        </p:nvGrpSpPr>
        <p:grpSpPr>
          <a:xfrm>
            <a:off x="15026257" y="1852527"/>
            <a:ext cx="990782" cy="405711"/>
            <a:chOff x="15154273" y="1852527"/>
            <a:chExt cx="990782" cy="405711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1937F25-BCCD-DD45-B978-F1F1413AFF50}"/>
                </a:ext>
              </a:extLst>
            </p:cNvPr>
            <p:cNvCxnSpPr>
              <a:cxnSpLocks/>
            </p:cNvCxnSpPr>
            <p:nvPr/>
          </p:nvCxnSpPr>
          <p:spPr>
            <a:xfrm>
              <a:off x="15154273" y="2048242"/>
              <a:ext cx="1920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A175FF7-1CEE-D240-8BE0-9A2708D7BD9E}"/>
                </a:ext>
              </a:extLst>
            </p:cNvPr>
            <p:cNvGrpSpPr/>
            <p:nvPr/>
          </p:nvGrpSpPr>
          <p:grpSpPr>
            <a:xfrm>
              <a:off x="15339403" y="1852527"/>
              <a:ext cx="805652" cy="405711"/>
              <a:chOff x="8915302" y="1767120"/>
              <a:chExt cx="805652" cy="627647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6101595-5C74-B24C-AAD2-2AD803C20E2F}"/>
                  </a:ext>
                </a:extLst>
              </p:cNvPr>
              <p:cNvSpPr/>
              <p:nvPr/>
            </p:nvSpPr>
            <p:spPr>
              <a:xfrm>
                <a:off x="8915302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4663775-3FCC-724D-A416-A62901F3EBAD}"/>
                  </a:ext>
                </a:extLst>
              </p:cNvPr>
              <p:cNvSpPr/>
              <p:nvPr/>
            </p:nvSpPr>
            <p:spPr>
              <a:xfrm>
                <a:off x="9132276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16F2E57-6FB0-4349-87EC-74440DB57C24}"/>
                  </a:ext>
                </a:extLst>
              </p:cNvPr>
              <p:cNvSpPr/>
              <p:nvPr/>
            </p:nvSpPr>
            <p:spPr>
              <a:xfrm>
                <a:off x="9349251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45DDE5B-F95F-CB4D-BFA7-39F2CA0453C2}"/>
                  </a:ext>
                </a:extLst>
              </p:cNvPr>
              <p:cNvSpPr/>
              <p:nvPr/>
            </p:nvSpPr>
            <p:spPr>
              <a:xfrm>
                <a:off x="9566225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D5EA129-F0A6-414A-BD2B-33FF2176424C}"/>
                </a:ext>
              </a:extLst>
            </p:cNvPr>
            <p:cNvSpPr/>
            <p:nvPr/>
          </p:nvSpPr>
          <p:spPr>
            <a:xfrm>
              <a:off x="15507135" y="1925697"/>
              <a:ext cx="470772" cy="258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4DAD0362-0764-7B45-AF07-D134DECA4F74}"/>
                    </a:ext>
                  </a:extLst>
                </p:cNvPr>
                <p:cNvSpPr/>
                <p:nvPr/>
              </p:nvSpPr>
              <p:spPr>
                <a:xfrm>
                  <a:off x="15569333" y="1876202"/>
                  <a:ext cx="3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4DAD0362-0764-7B45-AF07-D134DECA4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9333" y="1876202"/>
                  <a:ext cx="38767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3CE1935-81D6-FD4B-9B3D-03E0E33C68D6}"/>
              </a:ext>
            </a:extLst>
          </p:cNvPr>
          <p:cNvCxnSpPr>
            <a:cxnSpLocks/>
          </p:cNvCxnSpPr>
          <p:nvPr/>
        </p:nvCxnSpPr>
        <p:spPr>
          <a:xfrm>
            <a:off x="15299553" y="1592658"/>
            <a:ext cx="989194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90019A6-BF38-5D48-A360-FF9E2AC0D8D5}"/>
              </a:ext>
            </a:extLst>
          </p:cNvPr>
          <p:cNvCxnSpPr/>
          <p:nvPr/>
        </p:nvCxnSpPr>
        <p:spPr>
          <a:xfrm flipV="1">
            <a:off x="15299553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2856F82-1B9A-834F-9EC7-C2C2456D398C}"/>
              </a:ext>
            </a:extLst>
          </p:cNvPr>
          <p:cNvCxnSpPr>
            <a:cxnSpLocks/>
          </p:cNvCxnSpPr>
          <p:nvPr/>
        </p:nvCxnSpPr>
        <p:spPr>
          <a:xfrm flipV="1">
            <a:off x="15711790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C70508C-237A-0844-8FFF-BA48C23A1DE5}"/>
              </a:ext>
            </a:extLst>
          </p:cNvPr>
          <p:cNvCxnSpPr>
            <a:cxnSpLocks/>
          </p:cNvCxnSpPr>
          <p:nvPr/>
        </p:nvCxnSpPr>
        <p:spPr>
          <a:xfrm flipV="1">
            <a:off x="16124027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B01A45D-C0F0-5B4C-ABFF-A2AC86041B08}"/>
              </a:ext>
            </a:extLst>
          </p:cNvPr>
          <p:cNvCxnSpPr>
            <a:cxnSpLocks/>
          </p:cNvCxnSpPr>
          <p:nvPr/>
        </p:nvCxnSpPr>
        <p:spPr>
          <a:xfrm>
            <a:off x="16023703" y="2055381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F1ED926-5659-4747-A57C-B1D8EAF3D4DC}"/>
              </a:ext>
            </a:extLst>
          </p:cNvPr>
          <p:cNvCxnSpPr>
            <a:cxnSpLocks/>
          </p:cNvCxnSpPr>
          <p:nvPr/>
        </p:nvCxnSpPr>
        <p:spPr>
          <a:xfrm>
            <a:off x="16293046" y="1588995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ECC1A7D-377C-B743-8308-82F8FCED902C}"/>
              </a:ext>
            </a:extLst>
          </p:cNvPr>
          <p:cNvSpPr/>
          <p:nvPr/>
        </p:nvSpPr>
        <p:spPr>
          <a:xfrm>
            <a:off x="16267359" y="1739114"/>
            <a:ext cx="790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Gating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params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EE4FC93-DE22-A247-817F-4319EDC595C5}"/>
              </a:ext>
            </a:extLst>
          </p:cNvPr>
          <p:cNvSpPr txBox="1"/>
          <p:nvPr/>
        </p:nvSpPr>
        <p:spPr>
          <a:xfrm>
            <a:off x="14766616" y="2699571"/>
            <a:ext cx="319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B784A46-9B18-6442-9076-422968B8BDCD}"/>
                  </a:ext>
                </a:extLst>
              </p:cNvPr>
              <p:cNvSpPr/>
              <p:nvPr/>
            </p:nvSpPr>
            <p:spPr>
              <a:xfrm>
                <a:off x="15470097" y="838709"/>
                <a:ext cx="4758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B784A46-9B18-6442-9076-422968B8B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0097" y="838709"/>
                <a:ext cx="475836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A19F34A-2C70-974D-9C32-48172855BD6F}"/>
                  </a:ext>
                </a:extLst>
              </p:cNvPr>
              <p:cNvSpPr txBox="1"/>
              <p:nvPr/>
            </p:nvSpPr>
            <p:spPr>
              <a:xfrm>
                <a:off x="14879622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A19F34A-2C70-974D-9C32-48172855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9622" y="553481"/>
                <a:ext cx="232884" cy="316112"/>
              </a:xfrm>
              <a:prstGeom prst="rect">
                <a:avLst/>
              </a:prstGeom>
              <a:blipFill>
                <a:blip r:embed="rId22"/>
                <a:stretch>
                  <a:fillRect l="-21053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BD0067D-3A0A-D942-AA63-140A302B1007}"/>
              </a:ext>
            </a:extLst>
          </p:cNvPr>
          <p:cNvSpPr/>
          <p:nvPr/>
        </p:nvSpPr>
        <p:spPr>
          <a:xfrm>
            <a:off x="16307196" y="793343"/>
            <a:ext cx="572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Real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/fake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1451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5BE317-83BC-AB4F-9D74-29229973CED0}"/>
              </a:ext>
            </a:extLst>
          </p:cNvPr>
          <p:cNvSpPr/>
          <p:nvPr/>
        </p:nvSpPr>
        <p:spPr>
          <a:xfrm rot="10800000">
            <a:off x="1450895" y="43651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36A4BB-8C23-C643-8EEB-31A10B1F375C}"/>
              </a:ext>
            </a:extLst>
          </p:cNvPr>
          <p:cNvCxnSpPr>
            <a:cxnSpLocks/>
          </p:cNvCxnSpPr>
          <p:nvPr/>
        </p:nvCxnSpPr>
        <p:spPr>
          <a:xfrm flipV="1">
            <a:off x="829125" y="1104653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0FB4FC6-1103-B541-A747-CC118A854B6B}"/>
              </a:ext>
            </a:extLst>
          </p:cNvPr>
          <p:cNvSpPr/>
          <p:nvPr/>
        </p:nvSpPr>
        <p:spPr>
          <a:xfrm>
            <a:off x="980947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4878A34-4F6B-744E-9E2F-904F5CE56D34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rot="5400000" flipH="1" flipV="1">
            <a:off x="1024044" y="635884"/>
            <a:ext cx="426174" cy="427527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B860E6E-C914-CF4E-8029-C1219AD1D32E}"/>
              </a:ext>
            </a:extLst>
          </p:cNvPr>
          <p:cNvCxnSpPr>
            <a:cxnSpLocks/>
            <a:stCxn id="86" idx="0"/>
            <a:endCxn id="5" idx="1"/>
          </p:cNvCxnSpPr>
          <p:nvPr/>
        </p:nvCxnSpPr>
        <p:spPr>
          <a:xfrm rot="16200000" flipV="1">
            <a:off x="2167663" y="609737"/>
            <a:ext cx="373889" cy="427535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917182-784C-864A-BEB6-5B1F4BF3926F}"/>
              </a:ext>
            </a:extLst>
          </p:cNvPr>
          <p:cNvCxnSpPr>
            <a:cxnSpLocks/>
          </p:cNvCxnSpPr>
          <p:nvPr/>
        </p:nvCxnSpPr>
        <p:spPr>
          <a:xfrm>
            <a:off x="2663075" y="1105154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7451D0-0927-D84E-9526-444B7BC043C9}"/>
              </a:ext>
            </a:extLst>
          </p:cNvPr>
          <p:cNvSpPr txBox="1"/>
          <p:nvPr/>
        </p:nvSpPr>
        <p:spPr>
          <a:xfrm>
            <a:off x="43779" y="1235109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Vanilla </a:t>
            </a:r>
            <a:r>
              <a:rPr lang="en-US" dirty="0" err="1">
                <a:latin typeface="Helvetica Light" panose="020B0403020202020204" pitchFamily="34" charset="0"/>
              </a:rPr>
              <a:t>ResNet</a:t>
            </a:r>
            <a:r>
              <a:rPr lang="en-US" dirty="0">
                <a:latin typeface="Helvetica Light" panose="020B0403020202020204" pitchFamily="34" charset="0"/>
              </a:rPr>
              <a:t> (No conditioning)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2F5967-0FDF-0145-961D-71626829507B}"/>
              </a:ext>
            </a:extLst>
          </p:cNvPr>
          <p:cNvCxnSpPr>
            <a:cxnSpLocks/>
          </p:cNvCxnSpPr>
          <p:nvPr/>
        </p:nvCxnSpPr>
        <p:spPr>
          <a:xfrm>
            <a:off x="7052473" y="1105154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8870BD-E4D6-184B-A046-A05D4FB7412E}"/>
              </a:ext>
            </a:extLst>
          </p:cNvPr>
          <p:cNvSpPr/>
          <p:nvPr/>
        </p:nvSpPr>
        <p:spPr>
          <a:xfrm rot="10800000">
            <a:off x="4730773" y="436511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D7884-A97C-CD44-9015-51DBE774D459}"/>
              </a:ext>
            </a:extLst>
          </p:cNvPr>
          <p:cNvCxnSpPr>
            <a:cxnSpLocks/>
          </p:cNvCxnSpPr>
          <p:nvPr/>
        </p:nvCxnSpPr>
        <p:spPr>
          <a:xfrm>
            <a:off x="4122975" y="1099266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353DFC-C47E-024A-9EF8-A48256DEF797}"/>
              </a:ext>
            </a:extLst>
          </p:cNvPr>
          <p:cNvSpPr/>
          <p:nvPr/>
        </p:nvSpPr>
        <p:spPr>
          <a:xfrm>
            <a:off x="4260828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7408845-8FE3-094A-A053-9340479848DE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rot="5400000" flipH="1" flipV="1">
            <a:off x="4303924" y="635885"/>
            <a:ext cx="426175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E16DB79-77A2-004C-87AE-0CAD6A70156C}"/>
              </a:ext>
            </a:extLst>
          </p:cNvPr>
          <p:cNvCxnSpPr>
            <a:cxnSpLocks/>
            <a:stCxn id="90" idx="0"/>
            <a:endCxn id="128" idx="6"/>
          </p:cNvCxnSpPr>
          <p:nvPr/>
        </p:nvCxnSpPr>
        <p:spPr>
          <a:xfrm rot="16200000" flipV="1">
            <a:off x="6570982" y="623663"/>
            <a:ext cx="373888" cy="399684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CF3720-BAF9-D846-AF4A-783B6F7C139F}"/>
              </a:ext>
            </a:extLst>
          </p:cNvPr>
          <p:cNvCxnSpPr>
            <a:cxnSpLocks/>
          </p:cNvCxnSpPr>
          <p:nvPr/>
        </p:nvCxnSpPr>
        <p:spPr>
          <a:xfrm>
            <a:off x="5954343" y="200715"/>
            <a:ext cx="1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E945AF-7D9B-6441-9AF7-08F4770A065E}"/>
              </a:ext>
            </a:extLst>
          </p:cNvPr>
          <p:cNvCxnSpPr>
            <a:cxnSpLocks/>
          </p:cNvCxnSpPr>
          <p:nvPr/>
        </p:nvCxnSpPr>
        <p:spPr>
          <a:xfrm flipV="1">
            <a:off x="5420722" y="632714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52CC5E-999E-EF4B-ABE7-B4E8E1F52F6C}"/>
              </a:ext>
            </a:extLst>
          </p:cNvPr>
          <p:cNvSpPr txBox="1"/>
          <p:nvPr/>
        </p:nvSpPr>
        <p:spPr>
          <a:xfrm>
            <a:off x="4286505" y="1235109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(+Shift)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0D1CBF-A636-D647-B5B0-2969FD60CD2E}"/>
              </a:ext>
            </a:extLst>
          </p:cNvPr>
          <p:cNvCxnSpPr>
            <a:cxnSpLocks/>
          </p:cNvCxnSpPr>
          <p:nvPr/>
        </p:nvCxnSpPr>
        <p:spPr>
          <a:xfrm>
            <a:off x="7045707" y="2724370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1A119B0-C3DA-C44C-961C-FD2E8CCBD8FF}"/>
              </a:ext>
            </a:extLst>
          </p:cNvPr>
          <p:cNvSpPr/>
          <p:nvPr/>
        </p:nvSpPr>
        <p:spPr>
          <a:xfrm rot="10800000">
            <a:off x="4730773" y="2089343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2727A9-B84F-5A4D-9C08-EA497F15A758}"/>
              </a:ext>
            </a:extLst>
          </p:cNvPr>
          <p:cNvCxnSpPr>
            <a:cxnSpLocks/>
          </p:cNvCxnSpPr>
          <p:nvPr/>
        </p:nvCxnSpPr>
        <p:spPr>
          <a:xfrm flipV="1">
            <a:off x="4122975" y="2722563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76EA7A-6717-0245-AFFC-E5F4EC2EB6D6}"/>
              </a:ext>
            </a:extLst>
          </p:cNvPr>
          <p:cNvSpPr/>
          <p:nvPr/>
        </p:nvSpPr>
        <p:spPr>
          <a:xfrm>
            <a:off x="4260828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C627E4B-5264-4A46-9248-32EF065AD68D}"/>
              </a:ext>
            </a:extLst>
          </p:cNvPr>
          <p:cNvCxnSpPr>
            <a:cxnSpLocks/>
            <a:stCxn id="32" idx="0"/>
            <a:endCxn id="29" idx="3"/>
          </p:cNvCxnSpPr>
          <p:nvPr/>
        </p:nvCxnSpPr>
        <p:spPr>
          <a:xfrm rot="5400000" flipH="1" flipV="1">
            <a:off x="4320732" y="2271909"/>
            <a:ext cx="392559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C2C022C-3837-884C-9761-43E3633638A7}"/>
              </a:ext>
            </a:extLst>
          </p:cNvPr>
          <p:cNvCxnSpPr>
            <a:cxnSpLocks/>
            <a:stCxn id="102" idx="0"/>
            <a:endCxn id="175" idx="6"/>
          </p:cNvCxnSpPr>
          <p:nvPr/>
        </p:nvCxnSpPr>
        <p:spPr>
          <a:xfrm rot="16200000" flipV="1">
            <a:off x="6582272" y="2265205"/>
            <a:ext cx="340272" cy="388648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FB733B-0D65-9849-987B-CA7F088D2C72}"/>
              </a:ext>
            </a:extLst>
          </p:cNvPr>
          <p:cNvCxnSpPr>
            <a:cxnSpLocks/>
            <a:endCxn id="173" idx="2"/>
          </p:cNvCxnSpPr>
          <p:nvPr/>
        </p:nvCxnSpPr>
        <p:spPr>
          <a:xfrm>
            <a:off x="5420722" y="2289391"/>
            <a:ext cx="438916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9CFDC2-0F42-F246-931E-2B0E1568DBA9}"/>
              </a:ext>
            </a:extLst>
          </p:cNvPr>
          <p:cNvSpPr txBox="1"/>
          <p:nvPr/>
        </p:nvSpPr>
        <p:spPr>
          <a:xfrm>
            <a:off x="4145441" y="28698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Channelwise</a:t>
            </a:r>
            <a:r>
              <a:rPr lang="en-US" dirty="0">
                <a:latin typeface="Helvetica Light" panose="020B0403020202020204" pitchFamily="34" charset="0"/>
              </a:rPr>
              <a:t> Gating (+Shift)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89D638-E383-6C40-A96F-9E6CAFEF5575}"/>
              </a:ext>
            </a:extLst>
          </p:cNvPr>
          <p:cNvCxnSpPr>
            <a:cxnSpLocks/>
          </p:cNvCxnSpPr>
          <p:nvPr/>
        </p:nvCxnSpPr>
        <p:spPr>
          <a:xfrm>
            <a:off x="10328770" y="1105154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359EF56-C28F-9C41-B61A-E9A914183FEF}"/>
              </a:ext>
            </a:extLst>
          </p:cNvPr>
          <p:cNvSpPr/>
          <p:nvPr/>
        </p:nvSpPr>
        <p:spPr>
          <a:xfrm rot="10800000">
            <a:off x="8606582" y="43651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195A6AD-0349-A84E-BB04-1E5C66685C50}"/>
              </a:ext>
            </a:extLst>
          </p:cNvPr>
          <p:cNvCxnSpPr>
            <a:cxnSpLocks/>
          </p:cNvCxnSpPr>
          <p:nvPr/>
        </p:nvCxnSpPr>
        <p:spPr>
          <a:xfrm>
            <a:off x="7998784" y="1102210"/>
            <a:ext cx="2134426" cy="294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1C43407-4C14-174A-A5FE-886FF47FFAE3}"/>
              </a:ext>
            </a:extLst>
          </p:cNvPr>
          <p:cNvSpPr/>
          <p:nvPr/>
        </p:nvSpPr>
        <p:spPr>
          <a:xfrm>
            <a:off x="8136637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6F97499-4D41-4D49-B28D-B3EEF78F7578}"/>
              </a:ext>
            </a:extLst>
          </p:cNvPr>
          <p:cNvCxnSpPr>
            <a:cxnSpLocks/>
            <a:stCxn id="46" idx="0"/>
            <a:endCxn id="43" idx="3"/>
          </p:cNvCxnSpPr>
          <p:nvPr/>
        </p:nvCxnSpPr>
        <p:spPr>
          <a:xfrm rot="5400000" flipH="1" flipV="1">
            <a:off x="8179733" y="635885"/>
            <a:ext cx="426174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9594EFF2-FF45-C147-8B93-256D2C499F68}"/>
              </a:ext>
            </a:extLst>
          </p:cNvPr>
          <p:cNvCxnSpPr>
            <a:cxnSpLocks/>
            <a:stCxn id="94" idx="0"/>
            <a:endCxn id="140" idx="6"/>
          </p:cNvCxnSpPr>
          <p:nvPr/>
        </p:nvCxnSpPr>
        <p:spPr>
          <a:xfrm rot="16200000" flipV="1">
            <a:off x="9831886" y="614418"/>
            <a:ext cx="373888" cy="41817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CF8F35-947E-BC40-BA52-8848E1956D7D}"/>
              </a:ext>
            </a:extLst>
          </p:cNvPr>
          <p:cNvCxnSpPr>
            <a:cxnSpLocks/>
            <a:endCxn id="140" idx="2"/>
          </p:cNvCxnSpPr>
          <p:nvPr/>
        </p:nvCxnSpPr>
        <p:spPr>
          <a:xfrm flipV="1">
            <a:off x="9296531" y="636561"/>
            <a:ext cx="323801" cy="384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D7D7A22-2684-264A-BFD3-BB8775012D0E}"/>
              </a:ext>
            </a:extLst>
          </p:cNvPr>
          <p:cNvSpPr txBox="1"/>
          <p:nvPr/>
        </p:nvSpPr>
        <p:spPr>
          <a:xfrm>
            <a:off x="8328552" y="123510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Blockwise</a:t>
            </a:r>
            <a:r>
              <a:rPr lang="en-US" dirty="0">
                <a:latin typeface="Helvetica Light" panose="020B0403020202020204" pitchFamily="34" charset="0"/>
              </a:rPr>
              <a:t> Gating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692CCB-6912-2044-A90E-94A546F4C7B8}"/>
              </a:ext>
            </a:extLst>
          </p:cNvPr>
          <p:cNvCxnSpPr>
            <a:cxnSpLocks/>
          </p:cNvCxnSpPr>
          <p:nvPr/>
        </p:nvCxnSpPr>
        <p:spPr>
          <a:xfrm>
            <a:off x="10316471" y="2724370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AFAD436-8D91-BE49-8D80-7CDCB113F046}"/>
              </a:ext>
            </a:extLst>
          </p:cNvPr>
          <p:cNvSpPr/>
          <p:nvPr/>
        </p:nvSpPr>
        <p:spPr>
          <a:xfrm rot="10800000">
            <a:off x="8601049" y="2089344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28654B0-C83A-9D48-88F9-D78ED42F832D}"/>
              </a:ext>
            </a:extLst>
          </p:cNvPr>
          <p:cNvCxnSpPr>
            <a:cxnSpLocks/>
          </p:cNvCxnSpPr>
          <p:nvPr/>
        </p:nvCxnSpPr>
        <p:spPr>
          <a:xfrm>
            <a:off x="7998784" y="2724370"/>
            <a:ext cx="2130552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3AD64AA-160B-2142-8ED7-A04E2A76D864}"/>
              </a:ext>
            </a:extLst>
          </p:cNvPr>
          <p:cNvSpPr/>
          <p:nvPr/>
        </p:nvSpPr>
        <p:spPr>
          <a:xfrm>
            <a:off x="8131104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A6EC67FF-7BE4-8E49-A6F9-620ECB5DF592}"/>
              </a:ext>
            </a:extLst>
          </p:cNvPr>
          <p:cNvCxnSpPr>
            <a:cxnSpLocks/>
            <a:stCxn id="60" idx="0"/>
            <a:endCxn id="57" idx="3"/>
          </p:cNvCxnSpPr>
          <p:nvPr/>
        </p:nvCxnSpPr>
        <p:spPr>
          <a:xfrm rot="5400000" flipH="1" flipV="1">
            <a:off x="8191008" y="2271909"/>
            <a:ext cx="392558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0451CCE6-C592-8E44-BBD3-A62B6B36F414}"/>
              </a:ext>
            </a:extLst>
          </p:cNvPr>
          <p:cNvCxnSpPr>
            <a:cxnSpLocks/>
            <a:stCxn id="98" idx="0"/>
            <a:endCxn id="189" idx="6"/>
          </p:cNvCxnSpPr>
          <p:nvPr/>
        </p:nvCxnSpPr>
        <p:spPr>
          <a:xfrm rot="16200000" flipV="1">
            <a:off x="9848694" y="2250442"/>
            <a:ext cx="340272" cy="41817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DCD87F8-1754-FC42-BA91-1816C1BD233B}"/>
              </a:ext>
            </a:extLst>
          </p:cNvPr>
          <p:cNvCxnSpPr>
            <a:cxnSpLocks/>
            <a:stCxn id="57" idx="1"/>
            <a:endCxn id="189" idx="2"/>
          </p:cNvCxnSpPr>
          <p:nvPr/>
        </p:nvCxnSpPr>
        <p:spPr>
          <a:xfrm>
            <a:off x="9290993" y="2289392"/>
            <a:ext cx="329339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A06533-A544-4A46-9D3C-584DF2A8DC0B}"/>
              </a:ext>
            </a:extLst>
          </p:cNvPr>
          <p:cNvSpPr txBox="1"/>
          <p:nvPr/>
        </p:nvSpPr>
        <p:spPr>
          <a:xfrm>
            <a:off x="8187487" y="28698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Channelwise</a:t>
            </a:r>
            <a:r>
              <a:rPr lang="en-US" dirty="0">
                <a:latin typeface="Helvetica Light" panose="020B0403020202020204" pitchFamily="34" charset="0"/>
              </a:rPr>
              <a:t> Gating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35C5F0-D5DB-C144-836B-0F93F7D1965B}"/>
              </a:ext>
            </a:extLst>
          </p:cNvPr>
          <p:cNvSpPr/>
          <p:nvPr/>
        </p:nvSpPr>
        <p:spPr>
          <a:xfrm rot="10800000">
            <a:off x="782843" y="2089344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A249DFC-A169-3D49-B690-62D6AC65DE4C}"/>
              </a:ext>
            </a:extLst>
          </p:cNvPr>
          <p:cNvCxnSpPr>
            <a:cxnSpLocks/>
          </p:cNvCxnSpPr>
          <p:nvPr/>
        </p:nvCxnSpPr>
        <p:spPr>
          <a:xfrm flipV="1">
            <a:off x="346263" y="2724064"/>
            <a:ext cx="2669936" cy="6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DAAD16B1-8C60-5A45-AA7E-905F8C67C3C6}"/>
              </a:ext>
            </a:extLst>
          </p:cNvPr>
          <p:cNvSpPr/>
          <p:nvPr/>
        </p:nvSpPr>
        <p:spPr>
          <a:xfrm>
            <a:off x="498090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6FA01FCF-8D63-1A43-AA60-4AB87503A3BA}"/>
              </a:ext>
            </a:extLst>
          </p:cNvPr>
          <p:cNvCxnSpPr>
            <a:cxnSpLocks/>
            <a:stCxn id="75" idx="0"/>
            <a:endCxn id="71" idx="3"/>
          </p:cNvCxnSpPr>
          <p:nvPr/>
        </p:nvCxnSpPr>
        <p:spPr>
          <a:xfrm rot="5400000" flipH="1" flipV="1">
            <a:off x="465398" y="2364505"/>
            <a:ext cx="392558" cy="242332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84FA903F-FEF4-D542-AFCC-A05E7B315D78}"/>
              </a:ext>
            </a:extLst>
          </p:cNvPr>
          <p:cNvCxnSpPr>
            <a:cxnSpLocks/>
            <a:stCxn id="106" idx="0"/>
            <a:endCxn id="150" idx="6"/>
          </p:cNvCxnSpPr>
          <p:nvPr/>
        </p:nvCxnSpPr>
        <p:spPr>
          <a:xfrm rot="16200000" flipV="1">
            <a:off x="2852648" y="2371407"/>
            <a:ext cx="340272" cy="17624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26149-710D-0647-B114-016AE30AA4FA}"/>
                  </a:ext>
                </a:extLst>
              </p:cNvPr>
              <p:cNvSpPr/>
              <p:nvPr/>
            </p:nvSpPr>
            <p:spPr>
              <a:xfrm>
                <a:off x="4357080" y="4319717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26149-710D-0647-B114-016AE30A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80" y="4319717"/>
                <a:ext cx="38985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6821943-EE57-5340-B025-A18029084A94}"/>
              </a:ext>
            </a:extLst>
          </p:cNvPr>
          <p:cNvSpPr txBox="1"/>
          <p:nvPr/>
        </p:nvSpPr>
        <p:spPr>
          <a:xfrm>
            <a:off x="43779" y="286985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482E21-65CC-854F-9869-64248EABB6D5}"/>
              </a:ext>
            </a:extLst>
          </p:cNvPr>
          <p:cNvCxnSpPr>
            <a:cxnSpLocks/>
          </p:cNvCxnSpPr>
          <p:nvPr/>
        </p:nvCxnSpPr>
        <p:spPr>
          <a:xfrm>
            <a:off x="3217952" y="2724370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E199E6B8-0EBF-654E-9199-0F4686648F15}"/>
              </a:ext>
            </a:extLst>
          </p:cNvPr>
          <p:cNvSpPr/>
          <p:nvPr/>
        </p:nvSpPr>
        <p:spPr>
          <a:xfrm>
            <a:off x="2473668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659B2C9-5DB6-5C4C-A278-DA1D16A9B869}"/>
              </a:ext>
            </a:extLst>
          </p:cNvPr>
          <p:cNvCxnSpPr/>
          <p:nvPr/>
        </p:nvCxnSpPr>
        <p:spPr>
          <a:xfrm>
            <a:off x="2517110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61FD334-B436-6145-A000-A56FF200EE7E}"/>
              </a:ext>
            </a:extLst>
          </p:cNvPr>
          <p:cNvCxnSpPr/>
          <p:nvPr/>
        </p:nvCxnSpPr>
        <p:spPr>
          <a:xfrm>
            <a:off x="2568373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73E3329-D425-C949-B573-F992ABB85830}"/>
              </a:ext>
            </a:extLst>
          </p:cNvPr>
          <p:cNvSpPr/>
          <p:nvPr/>
        </p:nvSpPr>
        <p:spPr>
          <a:xfrm>
            <a:off x="6863062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E469110-8D2B-CC47-BC24-FE3EA602C33F}"/>
              </a:ext>
            </a:extLst>
          </p:cNvPr>
          <p:cNvCxnSpPr/>
          <p:nvPr/>
        </p:nvCxnSpPr>
        <p:spPr>
          <a:xfrm>
            <a:off x="6906504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45BC70-36D9-734B-860C-A7A214AED530}"/>
              </a:ext>
            </a:extLst>
          </p:cNvPr>
          <p:cNvCxnSpPr/>
          <p:nvPr/>
        </p:nvCxnSpPr>
        <p:spPr>
          <a:xfrm>
            <a:off x="6957767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094B3A6F-61D1-6644-8934-3E8E84C56431}"/>
              </a:ext>
            </a:extLst>
          </p:cNvPr>
          <p:cNvSpPr/>
          <p:nvPr/>
        </p:nvSpPr>
        <p:spPr>
          <a:xfrm>
            <a:off x="10133210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8B7E5E6-2B73-4145-8037-7D6B2D87BBD6}"/>
              </a:ext>
            </a:extLst>
          </p:cNvPr>
          <p:cNvCxnSpPr/>
          <p:nvPr/>
        </p:nvCxnSpPr>
        <p:spPr>
          <a:xfrm>
            <a:off x="10176652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916235-423E-D940-9DEE-7F46B727607B}"/>
              </a:ext>
            </a:extLst>
          </p:cNvPr>
          <p:cNvCxnSpPr/>
          <p:nvPr/>
        </p:nvCxnSpPr>
        <p:spPr>
          <a:xfrm>
            <a:off x="10227915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1AE52FFD-5577-A34F-9089-348092DABC28}"/>
              </a:ext>
            </a:extLst>
          </p:cNvPr>
          <p:cNvSpPr/>
          <p:nvPr/>
        </p:nvSpPr>
        <p:spPr>
          <a:xfrm>
            <a:off x="10133210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91E039E-74FB-234A-9894-3203CEA8F250}"/>
              </a:ext>
            </a:extLst>
          </p:cNvPr>
          <p:cNvCxnSpPr/>
          <p:nvPr/>
        </p:nvCxnSpPr>
        <p:spPr>
          <a:xfrm>
            <a:off x="10176652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56DADDE-42D3-344B-BC37-2060CF1B1C4E}"/>
              </a:ext>
            </a:extLst>
          </p:cNvPr>
          <p:cNvCxnSpPr/>
          <p:nvPr/>
        </p:nvCxnSpPr>
        <p:spPr>
          <a:xfrm>
            <a:off x="10227915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7D0832C0-C321-2343-8041-9B9F38AA0227}"/>
              </a:ext>
            </a:extLst>
          </p:cNvPr>
          <p:cNvSpPr/>
          <p:nvPr/>
        </p:nvSpPr>
        <p:spPr>
          <a:xfrm>
            <a:off x="6852026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B03A80-2658-E242-AF68-972804A96263}"/>
              </a:ext>
            </a:extLst>
          </p:cNvPr>
          <p:cNvCxnSpPr/>
          <p:nvPr/>
        </p:nvCxnSpPr>
        <p:spPr>
          <a:xfrm>
            <a:off x="6895468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9837F1E-A59E-D345-86DF-B3346E8DB472}"/>
              </a:ext>
            </a:extLst>
          </p:cNvPr>
          <p:cNvCxnSpPr/>
          <p:nvPr/>
        </p:nvCxnSpPr>
        <p:spPr>
          <a:xfrm>
            <a:off x="6946731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04CF7B17-221E-FD42-BA2B-E7E80ABCB008}"/>
              </a:ext>
            </a:extLst>
          </p:cNvPr>
          <p:cNvSpPr/>
          <p:nvPr/>
        </p:nvSpPr>
        <p:spPr>
          <a:xfrm>
            <a:off x="3016199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698356A-1853-7E43-8597-5067E22D8DD7}"/>
              </a:ext>
            </a:extLst>
          </p:cNvPr>
          <p:cNvCxnSpPr/>
          <p:nvPr/>
        </p:nvCxnSpPr>
        <p:spPr>
          <a:xfrm>
            <a:off x="3059641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6DA7B25-8572-9046-9E18-3D8B19B6A48D}"/>
              </a:ext>
            </a:extLst>
          </p:cNvPr>
          <p:cNvCxnSpPr/>
          <p:nvPr/>
        </p:nvCxnSpPr>
        <p:spPr>
          <a:xfrm>
            <a:off x="3110904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5A7B8CB-3C31-1844-9A66-3F5AD38EC282}"/>
              </a:ext>
            </a:extLst>
          </p:cNvPr>
          <p:cNvSpPr/>
          <p:nvPr/>
        </p:nvSpPr>
        <p:spPr>
          <a:xfrm>
            <a:off x="2568172" y="431971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F012101-832B-D847-AA7B-6233461AC175}"/>
              </a:ext>
            </a:extLst>
          </p:cNvPr>
          <p:cNvCxnSpPr/>
          <p:nvPr/>
        </p:nvCxnSpPr>
        <p:spPr>
          <a:xfrm rot="18900000">
            <a:off x="2611614" y="441442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7911790-6B86-4049-9100-0988CD15F75B}"/>
              </a:ext>
            </a:extLst>
          </p:cNvPr>
          <p:cNvCxnSpPr/>
          <p:nvPr/>
        </p:nvCxnSpPr>
        <p:spPr>
          <a:xfrm rot="18900000">
            <a:off x="2662877" y="436298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0D83555-8D84-D949-A304-C4261BA780CD}"/>
              </a:ext>
            </a:extLst>
          </p:cNvPr>
          <p:cNvSpPr/>
          <p:nvPr/>
        </p:nvSpPr>
        <p:spPr>
          <a:xfrm>
            <a:off x="3229192" y="431971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4807698-0A51-7547-AEA5-29534CA0057C}"/>
              </a:ext>
            </a:extLst>
          </p:cNvPr>
          <p:cNvGrpSpPr/>
          <p:nvPr/>
        </p:nvGrpSpPr>
        <p:grpSpPr>
          <a:xfrm>
            <a:off x="1840082" y="4319717"/>
            <a:ext cx="189411" cy="189411"/>
            <a:chOff x="2471327" y="4159095"/>
            <a:chExt cx="189411" cy="189411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692971-E980-A346-8864-9988EAFBA775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EF5694-4C5E-B04A-A7D2-1227EE98237D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3BC3EEA-E83A-DC42-BD92-7579B6063A41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3D1E7C7E-0A94-9F4F-BB29-A1AE50E944DD}"/>
              </a:ext>
            </a:extLst>
          </p:cNvPr>
          <p:cNvSpPr/>
          <p:nvPr/>
        </p:nvSpPr>
        <p:spPr>
          <a:xfrm>
            <a:off x="3301037" y="439156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18FE6BA-6CF3-D04E-9832-D5E42A4AE652}"/>
              </a:ext>
            </a:extLst>
          </p:cNvPr>
          <p:cNvSpPr/>
          <p:nvPr/>
        </p:nvSpPr>
        <p:spPr>
          <a:xfrm>
            <a:off x="5859638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4551E9-5329-444B-8F14-46FF6DCA0159}"/>
              </a:ext>
            </a:extLst>
          </p:cNvPr>
          <p:cNvCxnSpPr/>
          <p:nvPr/>
        </p:nvCxnSpPr>
        <p:spPr>
          <a:xfrm rot="18900000">
            <a:off x="5903080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824E9C-E492-B040-8D98-3994476BEBFD}"/>
              </a:ext>
            </a:extLst>
          </p:cNvPr>
          <p:cNvCxnSpPr/>
          <p:nvPr/>
        </p:nvCxnSpPr>
        <p:spPr>
          <a:xfrm rot="18900000">
            <a:off x="5954343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83DFD6EC-C552-F14B-9E86-242FA99AD6A7}"/>
              </a:ext>
            </a:extLst>
          </p:cNvPr>
          <p:cNvSpPr/>
          <p:nvPr/>
        </p:nvSpPr>
        <p:spPr>
          <a:xfrm>
            <a:off x="6368673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EEB1296-3364-224D-8DBB-F916CD8535CC}"/>
              </a:ext>
            </a:extLst>
          </p:cNvPr>
          <p:cNvCxnSpPr/>
          <p:nvPr/>
        </p:nvCxnSpPr>
        <p:spPr>
          <a:xfrm>
            <a:off x="6412115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CA4CB7-9355-094D-8FB2-318EA441C691}"/>
              </a:ext>
            </a:extLst>
          </p:cNvPr>
          <p:cNvCxnSpPr/>
          <p:nvPr/>
        </p:nvCxnSpPr>
        <p:spPr>
          <a:xfrm>
            <a:off x="6463378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A37B59C-6825-454F-AD6B-C853D128FE22}"/>
              </a:ext>
            </a:extLst>
          </p:cNvPr>
          <p:cNvCxnSpPr>
            <a:cxnSpLocks/>
          </p:cNvCxnSpPr>
          <p:nvPr/>
        </p:nvCxnSpPr>
        <p:spPr>
          <a:xfrm>
            <a:off x="9715037" y="200715"/>
            <a:ext cx="0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377B2DA-38B1-FC43-AF34-1BF8D7C0C8E3}"/>
              </a:ext>
            </a:extLst>
          </p:cNvPr>
          <p:cNvSpPr/>
          <p:nvPr/>
        </p:nvSpPr>
        <p:spPr>
          <a:xfrm>
            <a:off x="9620332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C65AA20-E069-A64B-9575-EF75B3274972}"/>
              </a:ext>
            </a:extLst>
          </p:cNvPr>
          <p:cNvCxnSpPr/>
          <p:nvPr/>
        </p:nvCxnSpPr>
        <p:spPr>
          <a:xfrm rot="18900000">
            <a:off x="9663774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DB78483-39DD-C04F-9116-6BFC2B21B84D}"/>
              </a:ext>
            </a:extLst>
          </p:cNvPr>
          <p:cNvCxnSpPr/>
          <p:nvPr/>
        </p:nvCxnSpPr>
        <p:spPr>
          <a:xfrm rot="18900000">
            <a:off x="9715037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45B9D0-C710-714F-BFC2-40CEBEC84386}"/>
                  </a:ext>
                </a:extLst>
              </p:cNvPr>
              <p:cNvSpPr/>
              <p:nvPr/>
            </p:nvSpPr>
            <p:spPr>
              <a:xfrm>
                <a:off x="4041097" y="4402557"/>
                <a:ext cx="4056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45B9D0-C710-714F-BFC2-40CEBEC84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97" y="4402557"/>
                <a:ext cx="405624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1B1E44AE-9D65-0F4A-9C2F-6EBABAA1C3CB}"/>
              </a:ext>
            </a:extLst>
          </p:cNvPr>
          <p:cNvSpPr/>
          <p:nvPr/>
        </p:nvSpPr>
        <p:spPr>
          <a:xfrm>
            <a:off x="2342296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AEF7AB6-F508-4941-A1FE-5BBDB8383DD3}"/>
              </a:ext>
            </a:extLst>
          </p:cNvPr>
          <p:cNvSpPr/>
          <p:nvPr/>
        </p:nvSpPr>
        <p:spPr>
          <a:xfrm>
            <a:off x="2414141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F29974-06AC-E647-9CE8-DBDA943024E4}"/>
              </a:ext>
            </a:extLst>
          </p:cNvPr>
          <p:cNvSpPr/>
          <p:nvPr/>
        </p:nvSpPr>
        <p:spPr>
          <a:xfrm>
            <a:off x="2745251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77152E0-640E-BE4D-B498-990C303387A9}"/>
              </a:ext>
            </a:extLst>
          </p:cNvPr>
          <p:cNvCxnSpPr/>
          <p:nvPr/>
        </p:nvCxnSpPr>
        <p:spPr>
          <a:xfrm>
            <a:off x="2788693" y="228939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A457E0A-BCAB-7A4A-A267-25060D06F31C}"/>
              </a:ext>
            </a:extLst>
          </p:cNvPr>
          <p:cNvCxnSpPr/>
          <p:nvPr/>
        </p:nvCxnSpPr>
        <p:spPr>
          <a:xfrm>
            <a:off x="2839956" y="223795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D7A2F55-9B9B-1C42-9F32-C93D026C9BD0}"/>
              </a:ext>
            </a:extLst>
          </p:cNvPr>
          <p:cNvCxnSpPr>
            <a:cxnSpLocks/>
          </p:cNvCxnSpPr>
          <p:nvPr/>
        </p:nvCxnSpPr>
        <p:spPr>
          <a:xfrm>
            <a:off x="2831949" y="1874114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4BCFC51-4273-4940-AE1A-77BF6486CD6F}"/>
              </a:ext>
            </a:extLst>
          </p:cNvPr>
          <p:cNvCxnSpPr>
            <a:cxnSpLocks/>
          </p:cNvCxnSpPr>
          <p:nvPr/>
        </p:nvCxnSpPr>
        <p:spPr>
          <a:xfrm>
            <a:off x="2441545" y="1862340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42D704-BEF7-064E-9504-98B9563FEDE8}"/>
              </a:ext>
            </a:extLst>
          </p:cNvPr>
          <p:cNvCxnSpPr>
            <a:cxnSpLocks/>
          </p:cNvCxnSpPr>
          <p:nvPr/>
        </p:nvCxnSpPr>
        <p:spPr>
          <a:xfrm flipV="1">
            <a:off x="2078645" y="2287681"/>
            <a:ext cx="263651" cy="342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BCD3517-547C-B548-910F-C8728869BD99}"/>
              </a:ext>
            </a:extLst>
          </p:cNvPr>
          <p:cNvCxnSpPr>
            <a:cxnSpLocks/>
          </p:cNvCxnSpPr>
          <p:nvPr/>
        </p:nvCxnSpPr>
        <p:spPr>
          <a:xfrm>
            <a:off x="2531707" y="2289392"/>
            <a:ext cx="2135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9D027CB5-B6AA-5141-A6C3-67E8F63F3615}"/>
              </a:ext>
            </a:extLst>
          </p:cNvPr>
          <p:cNvSpPr/>
          <p:nvPr/>
        </p:nvSpPr>
        <p:spPr>
          <a:xfrm>
            <a:off x="5859638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8FC3692-EEB7-D64C-8F3F-203F7AB0A0BA}"/>
              </a:ext>
            </a:extLst>
          </p:cNvPr>
          <p:cNvSpPr/>
          <p:nvPr/>
        </p:nvSpPr>
        <p:spPr>
          <a:xfrm>
            <a:off x="5931483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C4A3D79F-C972-1E4B-810D-732CD9440A7D}"/>
              </a:ext>
            </a:extLst>
          </p:cNvPr>
          <p:cNvSpPr/>
          <p:nvPr/>
        </p:nvSpPr>
        <p:spPr>
          <a:xfrm>
            <a:off x="6368673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6A6546F-F512-5442-A21A-C59E9650F20D}"/>
              </a:ext>
            </a:extLst>
          </p:cNvPr>
          <p:cNvCxnSpPr/>
          <p:nvPr/>
        </p:nvCxnSpPr>
        <p:spPr>
          <a:xfrm>
            <a:off x="6412115" y="228939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408A92-563A-1C44-B596-9CC889047D2A}"/>
              </a:ext>
            </a:extLst>
          </p:cNvPr>
          <p:cNvCxnSpPr/>
          <p:nvPr/>
        </p:nvCxnSpPr>
        <p:spPr>
          <a:xfrm>
            <a:off x="6463378" y="223795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F321E90-DF35-6645-BC0A-0E06548E537A}"/>
              </a:ext>
            </a:extLst>
          </p:cNvPr>
          <p:cNvCxnSpPr>
            <a:cxnSpLocks/>
          </p:cNvCxnSpPr>
          <p:nvPr/>
        </p:nvCxnSpPr>
        <p:spPr>
          <a:xfrm>
            <a:off x="6463378" y="1852486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97AE4A8-7EFA-2744-9ED3-1001C15A1850}"/>
              </a:ext>
            </a:extLst>
          </p:cNvPr>
          <p:cNvCxnSpPr>
            <a:cxnSpLocks/>
          </p:cNvCxnSpPr>
          <p:nvPr/>
        </p:nvCxnSpPr>
        <p:spPr>
          <a:xfrm>
            <a:off x="5954343" y="1840712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446A35A-C2EC-164F-9E4E-A3FF32764C9C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>
          <a:xfrm>
            <a:off x="6049049" y="2289393"/>
            <a:ext cx="3196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6A785A5-C766-E641-A689-7494F4A156C4}"/>
              </a:ext>
            </a:extLst>
          </p:cNvPr>
          <p:cNvSpPr/>
          <p:nvPr/>
        </p:nvSpPr>
        <p:spPr>
          <a:xfrm>
            <a:off x="1713715" y="2089344"/>
            <a:ext cx="38352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21B8925-ABA8-6946-93C7-6D540B6A68C6}"/>
              </a:ext>
            </a:extLst>
          </p:cNvPr>
          <p:cNvSpPr/>
          <p:nvPr/>
        </p:nvSpPr>
        <p:spPr>
          <a:xfrm>
            <a:off x="1715961" y="2135504"/>
            <a:ext cx="379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IN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AA11936-A41F-FC49-9576-339AD1F3D822}"/>
              </a:ext>
            </a:extLst>
          </p:cNvPr>
          <p:cNvCxnSpPr>
            <a:cxnSpLocks/>
          </p:cNvCxnSpPr>
          <p:nvPr/>
        </p:nvCxnSpPr>
        <p:spPr>
          <a:xfrm>
            <a:off x="1472787" y="2289392"/>
            <a:ext cx="243174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73A4FF08-A5C6-6F43-B20A-C4D354E6E90A}"/>
              </a:ext>
            </a:extLst>
          </p:cNvPr>
          <p:cNvSpPr/>
          <p:nvPr/>
        </p:nvSpPr>
        <p:spPr>
          <a:xfrm>
            <a:off x="9620332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7CF1A90-B788-854F-89CE-1A2CDDDF7E59}"/>
              </a:ext>
            </a:extLst>
          </p:cNvPr>
          <p:cNvSpPr/>
          <p:nvPr/>
        </p:nvSpPr>
        <p:spPr>
          <a:xfrm>
            <a:off x="9692177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68102F4-0D30-084B-9CE2-B46D5609C01B}"/>
              </a:ext>
            </a:extLst>
          </p:cNvPr>
          <p:cNvCxnSpPr>
            <a:cxnSpLocks/>
          </p:cNvCxnSpPr>
          <p:nvPr/>
        </p:nvCxnSpPr>
        <p:spPr>
          <a:xfrm>
            <a:off x="9715037" y="1841217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55A32F9-1D0C-2141-947C-6C0265DEC84F}"/>
              </a:ext>
            </a:extLst>
          </p:cNvPr>
          <p:cNvCxnSpPr>
            <a:cxnSpLocks/>
            <a:stCxn id="124" idx="6"/>
            <a:endCxn id="128" idx="2"/>
          </p:cNvCxnSpPr>
          <p:nvPr/>
        </p:nvCxnSpPr>
        <p:spPr>
          <a:xfrm>
            <a:off x="6049049" y="636561"/>
            <a:ext cx="3196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5E50AA-EEE6-5047-B491-6C961FD98EB3}"/>
              </a:ext>
            </a:extLst>
          </p:cNvPr>
          <p:cNvCxnSpPr>
            <a:cxnSpLocks/>
          </p:cNvCxnSpPr>
          <p:nvPr/>
        </p:nvCxnSpPr>
        <p:spPr>
          <a:xfrm>
            <a:off x="6461525" y="202830"/>
            <a:ext cx="1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3202C61-83FC-7E43-B040-DD4228CF6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99" y="2173194"/>
            <a:ext cx="602166" cy="24688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7A3F3FC-727E-0C48-A6A8-60E58F98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673" y="2173194"/>
            <a:ext cx="602166" cy="246888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681F412-581A-5847-B4A5-9FCCE77BA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419" y="2173194"/>
            <a:ext cx="602166" cy="24688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9BCDE58-E605-D649-9A42-37A61C45A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06" y="530612"/>
            <a:ext cx="602166" cy="246888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9B686BA9-A6EE-CC4B-9D90-970681375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433" y="530612"/>
            <a:ext cx="602166" cy="246888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700FCE8B-6E6E-E248-BC44-42449337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725" y="530612"/>
            <a:ext cx="602166" cy="2468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E3EB19AB-98E1-3D4A-98A8-880FD52F6F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89299" y="2625852"/>
            <a:ext cx="240003" cy="21157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5BCD85E0-BED7-9641-886A-BEB0F6C06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3859141" y="2625852"/>
            <a:ext cx="240003" cy="211578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FCA1D71-CF2C-1948-B61D-9848BF50D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7723966" y="2625852"/>
            <a:ext cx="240003" cy="211578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19E8C5B9-892E-BA47-A988-4E4D5C621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574676" y="994565"/>
            <a:ext cx="240003" cy="21157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275C59A9-4AD5-524C-9CFF-F38737964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3877429" y="994565"/>
            <a:ext cx="240003" cy="211578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1901B53C-C108-2A41-9837-48508F821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7742254" y="994565"/>
            <a:ext cx="240003" cy="2115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DB14F1-43CF-8245-A054-D3FB505B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667" y="148633"/>
            <a:ext cx="137655" cy="1137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1833DA6-D999-AA4E-8FAA-8A177F66E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471" y="5921187"/>
            <a:ext cx="393700" cy="330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160E7D0-47EC-D94E-A28A-978CE1DCB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784" y="3740522"/>
            <a:ext cx="469900" cy="3937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974912-260B-7E48-9492-4F463262B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402" y="3696072"/>
            <a:ext cx="419100" cy="482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7915CBD-DF6F-4047-A4B9-5A40B4877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8667" y="80382"/>
            <a:ext cx="137656" cy="22743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F9CD061A-164E-8E40-B43B-EB9A03FB4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412" y="1739789"/>
            <a:ext cx="253625" cy="21249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ECADCDE-69F0-FE4D-ACFD-996D90C0F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964" y="1715797"/>
            <a:ext cx="226206" cy="26048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928BACD5-86A7-8446-879D-9B4688430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516" y="1739789"/>
            <a:ext cx="253625" cy="212497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ABA2DBD-0D42-704F-8CA9-ECB621078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2787" y="1715797"/>
            <a:ext cx="226206" cy="2604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10C26-910C-AE40-BAB0-1C9B0434AA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9852" y="5811907"/>
            <a:ext cx="1460500" cy="5207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DEFF16A-49FF-864D-949A-8040DFC29D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7848" y="68264"/>
            <a:ext cx="844197" cy="224754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63BBB58-9F10-4F4C-A63D-600C7C122960}"/>
              </a:ext>
            </a:extLst>
          </p:cNvPr>
          <p:cNvGrpSpPr/>
          <p:nvPr/>
        </p:nvGrpSpPr>
        <p:grpSpPr>
          <a:xfrm>
            <a:off x="9751288" y="1692085"/>
            <a:ext cx="1056921" cy="265454"/>
            <a:chOff x="9751288" y="1651744"/>
            <a:chExt cx="1056921" cy="265454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473928A-ABD8-434A-A834-B30468423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18831" y="1651744"/>
              <a:ext cx="789378" cy="263126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E64AB1A6-5F03-3147-8715-3BB0BD036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1288" y="1722568"/>
              <a:ext cx="232300" cy="194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28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E7E5F9-CE19-F54C-954F-FB30096200D5}"/>
              </a:ext>
            </a:extLst>
          </p:cNvPr>
          <p:cNvCxnSpPr>
            <a:cxnSpLocks/>
          </p:cNvCxnSpPr>
          <p:nvPr/>
        </p:nvCxnSpPr>
        <p:spPr>
          <a:xfrm>
            <a:off x="3574261" y="1816828"/>
            <a:ext cx="2413057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547771-5202-A544-8BAA-2B393989B916}"/>
                  </a:ext>
                </a:extLst>
              </p:cNvPr>
              <p:cNvSpPr/>
              <p:nvPr/>
            </p:nvSpPr>
            <p:spPr>
              <a:xfrm>
                <a:off x="3332420" y="1393645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547771-5202-A544-8BAA-2B393989B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420" y="1393645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062028D6-B133-4547-BCEA-9C48935C8683}"/>
              </a:ext>
            </a:extLst>
          </p:cNvPr>
          <p:cNvGrpSpPr/>
          <p:nvPr/>
        </p:nvGrpSpPr>
        <p:grpSpPr>
          <a:xfrm>
            <a:off x="3703327" y="58494"/>
            <a:ext cx="418517" cy="1330837"/>
            <a:chOff x="7433235" y="1812925"/>
            <a:chExt cx="418517" cy="13308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5390BD-A71E-DC4E-A64A-3F1837B62813}"/>
                </a:ext>
              </a:extLst>
            </p:cNvPr>
            <p:cNvSpPr/>
            <p:nvPr/>
          </p:nvSpPr>
          <p:spPr>
            <a:xfrm>
              <a:off x="7433235" y="1812925"/>
              <a:ext cx="302463" cy="133083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D05A00-209F-9A46-A2C0-227165796CAE}"/>
                </a:ext>
              </a:extLst>
            </p:cNvPr>
            <p:cNvSpPr/>
            <p:nvPr/>
          </p:nvSpPr>
          <p:spPr>
            <a:xfrm>
              <a:off x="7730767" y="1812925"/>
              <a:ext cx="120985" cy="133083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945BE37-B75F-0043-B17B-781DF7583A3D}"/>
              </a:ext>
            </a:extLst>
          </p:cNvPr>
          <p:cNvSpPr/>
          <p:nvPr/>
        </p:nvSpPr>
        <p:spPr>
          <a:xfrm>
            <a:off x="3458813" y="1775109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CD8C4-61DD-2F4D-A11D-FE13A6248D17}"/>
              </a:ext>
            </a:extLst>
          </p:cNvPr>
          <p:cNvSpPr/>
          <p:nvPr/>
        </p:nvSpPr>
        <p:spPr>
          <a:xfrm>
            <a:off x="6143921" y="58494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1E8D607-9EF6-B943-A190-B8271FF59472}"/>
              </a:ext>
            </a:extLst>
          </p:cNvPr>
          <p:cNvGrpSpPr/>
          <p:nvPr/>
        </p:nvGrpSpPr>
        <p:grpSpPr>
          <a:xfrm>
            <a:off x="4191446" y="385154"/>
            <a:ext cx="418517" cy="1004177"/>
            <a:chOff x="7958783" y="2139585"/>
            <a:chExt cx="418517" cy="10041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984633-74E3-9143-BF4D-D55AF6B35DAC}"/>
                </a:ext>
              </a:extLst>
            </p:cNvPr>
            <p:cNvSpPr/>
            <p:nvPr/>
          </p:nvSpPr>
          <p:spPr>
            <a:xfrm>
              <a:off x="7958783" y="2139585"/>
              <a:ext cx="302463" cy="100417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A91065-A2A5-F54A-A2A8-90F7016A2663}"/>
                </a:ext>
              </a:extLst>
            </p:cNvPr>
            <p:cNvSpPr/>
            <p:nvPr/>
          </p:nvSpPr>
          <p:spPr>
            <a:xfrm>
              <a:off x="8256315" y="2139585"/>
              <a:ext cx="120985" cy="100417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20BA5E5-5B7C-D244-9A7B-FCDB5410D21A}"/>
              </a:ext>
            </a:extLst>
          </p:cNvPr>
          <p:cNvGrpSpPr/>
          <p:nvPr/>
        </p:nvGrpSpPr>
        <p:grpSpPr>
          <a:xfrm>
            <a:off x="5655803" y="385154"/>
            <a:ext cx="418517" cy="1004177"/>
            <a:chOff x="9549987" y="2139585"/>
            <a:chExt cx="418517" cy="1004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5BC64A-827C-7948-B7D7-3702C56A3260}"/>
                </a:ext>
              </a:extLst>
            </p:cNvPr>
            <p:cNvSpPr/>
            <p:nvPr/>
          </p:nvSpPr>
          <p:spPr>
            <a:xfrm>
              <a:off x="9549987" y="2139585"/>
              <a:ext cx="302463" cy="100417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FCE4D9-DEA3-A04E-8F9B-31D8967C9E5B}"/>
                </a:ext>
              </a:extLst>
            </p:cNvPr>
            <p:cNvSpPr/>
            <p:nvPr/>
          </p:nvSpPr>
          <p:spPr>
            <a:xfrm>
              <a:off x="9847519" y="2139585"/>
              <a:ext cx="120985" cy="100417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7D9D581-51F7-2E44-BC62-BA2AF778A099}"/>
              </a:ext>
            </a:extLst>
          </p:cNvPr>
          <p:cNvGrpSpPr/>
          <p:nvPr/>
        </p:nvGrpSpPr>
        <p:grpSpPr>
          <a:xfrm>
            <a:off x="4679565" y="723913"/>
            <a:ext cx="418517" cy="665419"/>
            <a:chOff x="8484330" y="2478344"/>
            <a:chExt cx="418517" cy="6654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E9F5C2-487D-8F4B-8EBA-24FD66D6F4F0}"/>
                </a:ext>
              </a:extLst>
            </p:cNvPr>
            <p:cNvSpPr/>
            <p:nvPr/>
          </p:nvSpPr>
          <p:spPr>
            <a:xfrm>
              <a:off x="8484330" y="2478344"/>
              <a:ext cx="302463" cy="665419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BFC66-714F-C14C-8DDE-6AD374558DEB}"/>
                </a:ext>
              </a:extLst>
            </p:cNvPr>
            <p:cNvSpPr/>
            <p:nvPr/>
          </p:nvSpPr>
          <p:spPr>
            <a:xfrm>
              <a:off x="8781862" y="2478344"/>
              <a:ext cx="120985" cy="665419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98794CE-444D-4242-8DC6-3C9E3FBB91BF}"/>
              </a:ext>
            </a:extLst>
          </p:cNvPr>
          <p:cNvGrpSpPr/>
          <p:nvPr/>
        </p:nvGrpSpPr>
        <p:grpSpPr>
          <a:xfrm>
            <a:off x="5167684" y="723913"/>
            <a:ext cx="418517" cy="665419"/>
            <a:chOff x="9009878" y="2478344"/>
            <a:chExt cx="418517" cy="66541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62FC5A-2C68-1E4A-B3BE-F98A0C70DBFA}"/>
                </a:ext>
              </a:extLst>
            </p:cNvPr>
            <p:cNvSpPr/>
            <p:nvPr/>
          </p:nvSpPr>
          <p:spPr>
            <a:xfrm>
              <a:off x="9009878" y="2478344"/>
              <a:ext cx="302463" cy="665419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9A1B4A-A6C1-0D4B-9D1F-36025F0EE132}"/>
                </a:ext>
              </a:extLst>
            </p:cNvPr>
            <p:cNvSpPr/>
            <p:nvPr/>
          </p:nvSpPr>
          <p:spPr>
            <a:xfrm>
              <a:off x="9307410" y="2478344"/>
              <a:ext cx="120985" cy="665419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C306A1-529D-7C49-A011-96574E1E8483}"/>
              </a:ext>
            </a:extLst>
          </p:cNvPr>
          <p:cNvCxnSpPr/>
          <p:nvPr/>
        </p:nvCxnSpPr>
        <p:spPr>
          <a:xfrm flipV="1">
            <a:off x="4054280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0CEC19-97B5-5441-9B95-8615A006BA1A}"/>
              </a:ext>
            </a:extLst>
          </p:cNvPr>
          <p:cNvCxnSpPr>
            <a:cxnSpLocks/>
          </p:cNvCxnSpPr>
          <p:nvPr/>
        </p:nvCxnSpPr>
        <p:spPr>
          <a:xfrm flipV="1">
            <a:off x="4537539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4D7972-BE0A-C947-BCFB-A42DD8DDC4F2}"/>
              </a:ext>
            </a:extLst>
          </p:cNvPr>
          <p:cNvCxnSpPr>
            <a:cxnSpLocks/>
          </p:cNvCxnSpPr>
          <p:nvPr/>
        </p:nvCxnSpPr>
        <p:spPr>
          <a:xfrm flipV="1">
            <a:off x="5020798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C3DC1B-0182-F848-B3B3-946738D7AA39}"/>
              </a:ext>
            </a:extLst>
          </p:cNvPr>
          <p:cNvCxnSpPr>
            <a:cxnSpLocks/>
          </p:cNvCxnSpPr>
          <p:nvPr/>
        </p:nvCxnSpPr>
        <p:spPr>
          <a:xfrm flipV="1">
            <a:off x="5504057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5B87FF-E221-2E49-A52A-E27B4400D1D5}"/>
              </a:ext>
            </a:extLst>
          </p:cNvPr>
          <p:cNvCxnSpPr>
            <a:cxnSpLocks/>
          </p:cNvCxnSpPr>
          <p:nvPr/>
        </p:nvCxnSpPr>
        <p:spPr>
          <a:xfrm flipV="1">
            <a:off x="5987318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288EB76-E94F-4146-B1B8-BB51FA69EA22}"/>
              </a:ext>
            </a:extLst>
          </p:cNvPr>
          <p:cNvSpPr/>
          <p:nvPr/>
        </p:nvSpPr>
        <p:spPr>
          <a:xfrm>
            <a:off x="4890254" y="896005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247298-3D54-754A-B367-BB7F717E3AEB}"/>
              </a:ext>
            </a:extLst>
          </p:cNvPr>
          <p:cNvSpPr txBox="1"/>
          <p:nvPr/>
        </p:nvSpPr>
        <p:spPr>
          <a:xfrm>
            <a:off x="3332421" y="2556761"/>
            <a:ext cx="343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 layers)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2B9942-23EC-9C44-A2B3-A240F39869FF}"/>
              </a:ext>
            </a:extLst>
          </p:cNvPr>
          <p:cNvCxnSpPr>
            <a:cxnSpLocks/>
          </p:cNvCxnSpPr>
          <p:nvPr/>
        </p:nvCxnSpPr>
        <p:spPr>
          <a:xfrm>
            <a:off x="11423555" y="2043931"/>
            <a:ext cx="32229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6B8E59-7BB0-A345-B44F-1BECB30B11DD}"/>
                  </a:ext>
                </a:extLst>
              </p:cNvPr>
              <p:cNvSpPr/>
              <p:nvPr/>
            </p:nvSpPr>
            <p:spPr>
              <a:xfrm>
                <a:off x="11183718" y="1620835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6B8E59-7BB0-A345-B44F-1BECB30B1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718" y="1620835"/>
                <a:ext cx="372218" cy="40011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99C0261-69D7-EA47-8A02-2EB1B565F373}"/>
              </a:ext>
            </a:extLst>
          </p:cNvPr>
          <p:cNvSpPr/>
          <p:nvPr/>
        </p:nvSpPr>
        <p:spPr>
          <a:xfrm>
            <a:off x="11554769" y="58496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0331A0-7CE7-604E-83AA-AD305F7455C8}"/>
              </a:ext>
            </a:extLst>
          </p:cNvPr>
          <p:cNvSpPr/>
          <p:nvPr/>
        </p:nvSpPr>
        <p:spPr>
          <a:xfrm>
            <a:off x="11307527" y="200221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4F3A01-0E19-DE41-B795-8C82486C747A}"/>
              </a:ext>
            </a:extLst>
          </p:cNvPr>
          <p:cNvSpPr/>
          <p:nvPr/>
        </p:nvSpPr>
        <p:spPr>
          <a:xfrm>
            <a:off x="11967005" y="385156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32F388-92FD-6E4E-B13E-9A03D8C90F4F}"/>
              </a:ext>
            </a:extLst>
          </p:cNvPr>
          <p:cNvSpPr/>
          <p:nvPr/>
        </p:nvSpPr>
        <p:spPr>
          <a:xfrm>
            <a:off x="12379241" y="723919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389AFF-B8BB-344C-8DEA-BAA62843A770}"/>
              </a:ext>
            </a:extLst>
          </p:cNvPr>
          <p:cNvSpPr/>
          <p:nvPr/>
        </p:nvSpPr>
        <p:spPr>
          <a:xfrm>
            <a:off x="12791477" y="723919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53158F-D498-684E-8D44-660127C0640B}"/>
              </a:ext>
            </a:extLst>
          </p:cNvPr>
          <p:cNvSpPr/>
          <p:nvPr/>
        </p:nvSpPr>
        <p:spPr>
          <a:xfrm>
            <a:off x="13615949" y="58496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6A69CD4-FF56-4146-A296-0BB691B9E650}"/>
              </a:ext>
            </a:extLst>
          </p:cNvPr>
          <p:cNvSpPr/>
          <p:nvPr/>
        </p:nvSpPr>
        <p:spPr>
          <a:xfrm>
            <a:off x="13203713" y="385156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8E85D1-2F7D-7442-BB12-3F9423E2AC15}"/>
              </a:ext>
            </a:extLst>
          </p:cNvPr>
          <p:cNvSpPr/>
          <p:nvPr/>
        </p:nvSpPr>
        <p:spPr>
          <a:xfrm>
            <a:off x="12511843" y="896020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4424C5-09EE-3B4C-BFA6-CC2A97456276}"/>
              </a:ext>
            </a:extLst>
          </p:cNvPr>
          <p:cNvGrpSpPr/>
          <p:nvPr/>
        </p:nvGrpSpPr>
        <p:grpSpPr>
          <a:xfrm>
            <a:off x="11745845" y="1848216"/>
            <a:ext cx="1022626" cy="405711"/>
            <a:chOff x="8915302" y="1767120"/>
            <a:chExt cx="1022626" cy="627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4FA133-7C95-6C4F-B6E1-818BC1988CA2}"/>
                </a:ext>
              </a:extLst>
            </p:cNvPr>
            <p:cNvSpPr/>
            <p:nvPr/>
          </p:nvSpPr>
          <p:spPr>
            <a:xfrm>
              <a:off x="8915302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66E01F-D22A-2D43-A476-029654B7B70B}"/>
                </a:ext>
              </a:extLst>
            </p:cNvPr>
            <p:cNvSpPr/>
            <p:nvPr/>
          </p:nvSpPr>
          <p:spPr>
            <a:xfrm>
              <a:off x="9132276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3B0E85-0F74-304A-83DB-8CE7878E03CB}"/>
                </a:ext>
              </a:extLst>
            </p:cNvPr>
            <p:cNvSpPr/>
            <p:nvPr/>
          </p:nvSpPr>
          <p:spPr>
            <a:xfrm>
              <a:off x="9349251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279E87-4852-A64B-85BB-BAF12AFBBC64}"/>
                </a:ext>
              </a:extLst>
            </p:cNvPr>
            <p:cNvSpPr/>
            <p:nvPr/>
          </p:nvSpPr>
          <p:spPr>
            <a:xfrm>
              <a:off x="9566225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F0B992-CE53-5146-B0A4-56810BD4860A}"/>
                </a:ext>
              </a:extLst>
            </p:cNvPr>
            <p:cNvSpPr/>
            <p:nvPr/>
          </p:nvSpPr>
          <p:spPr>
            <a:xfrm>
              <a:off x="9783199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D936A6D-3705-6F41-990C-F78ABEF5EB5A}"/>
              </a:ext>
            </a:extLst>
          </p:cNvPr>
          <p:cNvSpPr/>
          <p:nvPr/>
        </p:nvSpPr>
        <p:spPr>
          <a:xfrm>
            <a:off x="12014161" y="1921386"/>
            <a:ext cx="470772" cy="258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2841FFF-B7BC-DA4D-BB5A-9B2BF03090C4}"/>
              </a:ext>
            </a:extLst>
          </p:cNvPr>
          <p:cNvCxnSpPr>
            <a:cxnSpLocks/>
          </p:cNvCxnSpPr>
          <p:nvPr/>
        </p:nvCxnSpPr>
        <p:spPr>
          <a:xfrm>
            <a:off x="11705995" y="1588347"/>
            <a:ext cx="2059584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1C047F-CED6-DF4B-A86A-BA4E1A505A81}"/>
              </a:ext>
            </a:extLst>
          </p:cNvPr>
          <p:cNvCxnSpPr/>
          <p:nvPr/>
        </p:nvCxnSpPr>
        <p:spPr>
          <a:xfrm flipV="1">
            <a:off x="11705995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4B25F3D-6299-284C-A967-12585E554216}"/>
              </a:ext>
            </a:extLst>
          </p:cNvPr>
          <p:cNvCxnSpPr/>
          <p:nvPr/>
        </p:nvCxnSpPr>
        <p:spPr>
          <a:xfrm flipV="1">
            <a:off x="13767180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AAC85D-D923-944F-AB44-4593D7C70838}"/>
              </a:ext>
            </a:extLst>
          </p:cNvPr>
          <p:cNvCxnSpPr>
            <a:cxnSpLocks/>
          </p:cNvCxnSpPr>
          <p:nvPr/>
        </p:nvCxnSpPr>
        <p:spPr>
          <a:xfrm flipV="1">
            <a:off x="12118232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1AFC465-E2A1-844F-BF60-911669260714}"/>
              </a:ext>
            </a:extLst>
          </p:cNvPr>
          <p:cNvCxnSpPr>
            <a:cxnSpLocks/>
          </p:cNvCxnSpPr>
          <p:nvPr/>
        </p:nvCxnSpPr>
        <p:spPr>
          <a:xfrm flipV="1">
            <a:off x="12530469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81D5A7B-F2DB-734A-A927-AFDFF787C1E3}"/>
              </a:ext>
            </a:extLst>
          </p:cNvPr>
          <p:cNvCxnSpPr>
            <a:cxnSpLocks/>
          </p:cNvCxnSpPr>
          <p:nvPr/>
        </p:nvCxnSpPr>
        <p:spPr>
          <a:xfrm flipV="1">
            <a:off x="12942706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81C65A-39C0-E94A-84DA-A3E873906536}"/>
              </a:ext>
            </a:extLst>
          </p:cNvPr>
          <p:cNvCxnSpPr>
            <a:cxnSpLocks/>
          </p:cNvCxnSpPr>
          <p:nvPr/>
        </p:nvCxnSpPr>
        <p:spPr>
          <a:xfrm flipV="1">
            <a:off x="13354943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315EF26-C968-2C48-B1D8-B7565A170331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2768473" y="2051070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7EA1820-C9AF-3B4A-BEE1-D84968157185}"/>
              </a:ext>
            </a:extLst>
          </p:cNvPr>
          <p:cNvCxnSpPr>
            <a:cxnSpLocks/>
          </p:cNvCxnSpPr>
          <p:nvPr/>
        </p:nvCxnSpPr>
        <p:spPr>
          <a:xfrm>
            <a:off x="13046960" y="1584684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08393A5-66BE-A64E-A89E-9AB1671E2488}"/>
              </a:ext>
            </a:extLst>
          </p:cNvPr>
          <p:cNvSpPr/>
          <p:nvPr/>
        </p:nvSpPr>
        <p:spPr>
          <a:xfrm>
            <a:off x="13015857" y="1744126"/>
            <a:ext cx="1098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Gating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parameters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7AE526-E5EE-DD45-96F8-4D4010CD29C1}"/>
              </a:ext>
            </a:extLst>
          </p:cNvPr>
          <p:cNvSpPr txBox="1"/>
          <p:nvPr/>
        </p:nvSpPr>
        <p:spPr>
          <a:xfrm>
            <a:off x="11173058" y="2695260"/>
            <a:ext cx="319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E6F50B9-1C50-0949-93AC-E096E3BC6222}"/>
              </a:ext>
            </a:extLst>
          </p:cNvPr>
          <p:cNvSpPr txBox="1"/>
          <p:nvPr/>
        </p:nvSpPr>
        <p:spPr>
          <a:xfrm>
            <a:off x="6373825" y="8200529"/>
            <a:ext cx="527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 label injection variants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DBFF40-8BCD-0E47-A2BE-207474428E02}"/>
              </a:ext>
            </a:extLst>
          </p:cNvPr>
          <p:cNvCxnSpPr>
            <a:cxnSpLocks/>
          </p:cNvCxnSpPr>
          <p:nvPr/>
        </p:nvCxnSpPr>
        <p:spPr>
          <a:xfrm flipV="1">
            <a:off x="745935" y="1422070"/>
            <a:ext cx="0" cy="38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EB09B1-83CC-A04B-9CB3-A96816BBD018}"/>
              </a:ext>
            </a:extLst>
          </p:cNvPr>
          <p:cNvCxnSpPr>
            <a:cxnSpLocks/>
          </p:cNvCxnSpPr>
          <p:nvPr/>
        </p:nvCxnSpPr>
        <p:spPr>
          <a:xfrm>
            <a:off x="265916" y="1816827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56AA7-4907-2243-A69D-911320D054F4}"/>
                  </a:ext>
                </a:extLst>
              </p:cNvPr>
              <p:cNvSpPr/>
              <p:nvPr/>
            </p:nvSpPr>
            <p:spPr>
              <a:xfrm>
                <a:off x="17280" y="1380198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56AA7-4907-2243-A69D-911320D0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" y="1380198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406EDF-F489-604E-9DD2-81ECD11ACC99}"/>
                  </a:ext>
                </a:extLst>
              </p:cNvPr>
              <p:cNvSpPr/>
              <p:nvPr/>
            </p:nvSpPr>
            <p:spPr>
              <a:xfrm>
                <a:off x="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406EDF-F489-604E-9DD2-81ECD11A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482"/>
                <a:ext cx="406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AA05767-0355-EE46-8A46-1E21DF16FA17}"/>
              </a:ext>
            </a:extLst>
          </p:cNvPr>
          <p:cNvGrpSpPr/>
          <p:nvPr/>
        </p:nvGrpSpPr>
        <p:grpSpPr>
          <a:xfrm>
            <a:off x="394982" y="58494"/>
            <a:ext cx="418517" cy="1330837"/>
            <a:chOff x="3667692" y="1812918"/>
            <a:chExt cx="418517" cy="13308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9DAD87-1626-F54B-830D-9067C52C3B45}"/>
                </a:ext>
              </a:extLst>
            </p:cNvPr>
            <p:cNvSpPr/>
            <p:nvPr/>
          </p:nvSpPr>
          <p:spPr>
            <a:xfrm>
              <a:off x="3667692" y="1812918"/>
              <a:ext cx="302463" cy="133083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FE55AD-69F5-2E4D-8A42-AA5EC95CD33E}"/>
                </a:ext>
              </a:extLst>
            </p:cNvPr>
            <p:cNvSpPr/>
            <p:nvPr/>
          </p:nvSpPr>
          <p:spPr>
            <a:xfrm>
              <a:off x="3965224" y="1812918"/>
              <a:ext cx="120985" cy="133083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5548924-46AF-6649-AA70-57B4416E33E0}"/>
              </a:ext>
            </a:extLst>
          </p:cNvPr>
          <p:cNvSpPr/>
          <p:nvPr/>
        </p:nvSpPr>
        <p:spPr>
          <a:xfrm>
            <a:off x="150468" y="1775108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FD46E-D197-C04F-8865-719217AB6C2A}"/>
              </a:ext>
            </a:extLst>
          </p:cNvPr>
          <p:cNvSpPr/>
          <p:nvPr/>
        </p:nvSpPr>
        <p:spPr>
          <a:xfrm>
            <a:off x="900061" y="385154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3ECB2-65A1-7749-A831-EBCC02CAA89A}"/>
              </a:ext>
            </a:extLst>
          </p:cNvPr>
          <p:cNvSpPr/>
          <p:nvPr/>
        </p:nvSpPr>
        <p:spPr>
          <a:xfrm>
            <a:off x="1289086" y="723910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D54EB-60B9-6146-AB41-151AA0AF8780}"/>
              </a:ext>
            </a:extLst>
          </p:cNvPr>
          <p:cNvSpPr/>
          <p:nvPr/>
        </p:nvSpPr>
        <p:spPr>
          <a:xfrm>
            <a:off x="1678111" y="723910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4851F-4FF3-0B47-93FE-D44E0F125B3D}"/>
              </a:ext>
            </a:extLst>
          </p:cNvPr>
          <p:cNvSpPr/>
          <p:nvPr/>
        </p:nvSpPr>
        <p:spPr>
          <a:xfrm>
            <a:off x="2456162" y="58494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5C5E3-F9FA-214C-8A53-486B7DC4BD74}"/>
              </a:ext>
            </a:extLst>
          </p:cNvPr>
          <p:cNvSpPr/>
          <p:nvPr/>
        </p:nvSpPr>
        <p:spPr>
          <a:xfrm>
            <a:off x="2067136" y="385154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C83186-973C-0341-B0DF-70514DE8DAC6}"/>
              </a:ext>
            </a:extLst>
          </p:cNvPr>
          <p:cNvSpPr/>
          <p:nvPr/>
        </p:nvSpPr>
        <p:spPr>
          <a:xfrm>
            <a:off x="1395056" y="896005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C26310-0CA2-464B-9E2F-F9CF8FEBF219}"/>
              </a:ext>
            </a:extLst>
          </p:cNvPr>
          <p:cNvSpPr txBox="1"/>
          <p:nvPr/>
        </p:nvSpPr>
        <p:spPr>
          <a:xfrm>
            <a:off x="17280" y="2556761"/>
            <a:ext cx="303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 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934684F-10E8-D34C-907B-173E048E3506}"/>
                  </a:ext>
                </a:extLst>
              </p:cNvPr>
              <p:cNvSpPr txBox="1"/>
              <p:nvPr/>
            </p:nvSpPr>
            <p:spPr>
              <a:xfrm>
                <a:off x="2822929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934684F-10E8-D34C-907B-173E048E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29" y="553481"/>
                <a:ext cx="232884" cy="316112"/>
              </a:xfrm>
              <a:prstGeom prst="rect">
                <a:avLst/>
              </a:prstGeom>
              <a:blipFill>
                <a:blip r:embed="rId7"/>
                <a:stretch>
                  <a:fillRect l="-20000" t="-16000" r="-15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TextBox 202">
            <a:extLst>
              <a:ext uri="{FF2B5EF4-FFF2-40B4-BE49-F238E27FC236}">
                <a16:creationId xmlns:a16="http://schemas.microsoft.com/office/drawing/2014/main" id="{B2136C76-EF62-F54B-A27E-0CD918D45AFD}"/>
              </a:ext>
            </a:extLst>
          </p:cNvPr>
          <p:cNvSpPr txBox="1"/>
          <p:nvPr/>
        </p:nvSpPr>
        <p:spPr>
          <a:xfrm>
            <a:off x="7047908" y="2556761"/>
            <a:ext cx="3550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 + Auxiliary Classifier /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Latent Regressor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5D82D7D-06E9-1F46-857E-30C02425BA6A}"/>
              </a:ext>
            </a:extLst>
          </p:cNvPr>
          <p:cNvCxnSpPr>
            <a:cxnSpLocks/>
          </p:cNvCxnSpPr>
          <p:nvPr/>
        </p:nvCxnSpPr>
        <p:spPr>
          <a:xfrm flipV="1">
            <a:off x="8288607" y="1419944"/>
            <a:ext cx="0" cy="266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ECFCD5A3-DF2C-AA4C-A1EC-7B82D917A1E1}"/>
              </a:ext>
            </a:extLst>
          </p:cNvPr>
          <p:cNvCxnSpPr>
            <a:cxnSpLocks/>
          </p:cNvCxnSpPr>
          <p:nvPr/>
        </p:nvCxnSpPr>
        <p:spPr>
          <a:xfrm>
            <a:off x="7808588" y="1680231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A63A073-641D-7E4B-BD1A-A8FD9568B0FE}"/>
                  </a:ext>
                </a:extLst>
              </p:cNvPr>
              <p:cNvSpPr/>
              <p:nvPr/>
            </p:nvSpPr>
            <p:spPr>
              <a:xfrm>
                <a:off x="7559952" y="1257049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A63A073-641D-7E4B-BD1A-A8FD9568B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52" y="1257049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E7894B8-E106-0148-86C1-D4330680DE24}"/>
                  </a:ext>
                </a:extLst>
              </p:cNvPr>
              <p:cNvSpPr/>
              <p:nvPr/>
            </p:nvSpPr>
            <p:spPr>
              <a:xfrm>
                <a:off x="7542672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E7894B8-E106-0148-86C1-D4330680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672" y="511482"/>
                <a:ext cx="4067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Rectangle 191">
            <a:extLst>
              <a:ext uri="{FF2B5EF4-FFF2-40B4-BE49-F238E27FC236}">
                <a16:creationId xmlns:a16="http://schemas.microsoft.com/office/drawing/2014/main" id="{90B2AC52-6E08-7E41-9F3F-13EA621E73CA}"/>
              </a:ext>
            </a:extLst>
          </p:cNvPr>
          <p:cNvSpPr/>
          <p:nvPr/>
        </p:nvSpPr>
        <p:spPr>
          <a:xfrm>
            <a:off x="7937654" y="5636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F04BA42-8780-6446-B292-89933BA98D6D}"/>
              </a:ext>
            </a:extLst>
          </p:cNvPr>
          <p:cNvSpPr/>
          <p:nvPr/>
        </p:nvSpPr>
        <p:spPr>
          <a:xfrm>
            <a:off x="8235186" y="56368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8FCB77C-7D7A-4C4C-AF34-4E4B2807081D}"/>
              </a:ext>
            </a:extLst>
          </p:cNvPr>
          <p:cNvSpPr/>
          <p:nvPr/>
        </p:nvSpPr>
        <p:spPr>
          <a:xfrm>
            <a:off x="7692415" y="163851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BCC1BE1-4520-9949-A695-7B5B705CD324}"/>
              </a:ext>
            </a:extLst>
          </p:cNvPr>
          <p:cNvSpPr/>
          <p:nvPr/>
        </p:nvSpPr>
        <p:spPr>
          <a:xfrm>
            <a:off x="8442889" y="38302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9D71AEE-9FB4-674C-ABA1-4675814635B6}"/>
              </a:ext>
            </a:extLst>
          </p:cNvPr>
          <p:cNvSpPr/>
          <p:nvPr/>
        </p:nvSpPr>
        <p:spPr>
          <a:xfrm>
            <a:off x="8832070" y="72178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3A43050-9FCD-D341-B3A0-BEB2D07FCF3F}"/>
              </a:ext>
            </a:extLst>
          </p:cNvPr>
          <p:cNvSpPr/>
          <p:nvPr/>
        </p:nvSpPr>
        <p:spPr>
          <a:xfrm>
            <a:off x="9221252" y="72178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F0CE0E9-C42E-9A4A-90C7-B0560D7C6D2B}"/>
              </a:ext>
            </a:extLst>
          </p:cNvPr>
          <p:cNvSpPr/>
          <p:nvPr/>
        </p:nvSpPr>
        <p:spPr>
          <a:xfrm>
            <a:off x="9998834" y="5636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7FB0307-7747-BB4F-B44B-756E32E1F2AD}"/>
              </a:ext>
            </a:extLst>
          </p:cNvPr>
          <p:cNvSpPr/>
          <p:nvPr/>
        </p:nvSpPr>
        <p:spPr>
          <a:xfrm>
            <a:off x="9609808" y="38302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9A02EEA-A2EB-0441-A3E1-DBEC4D966F3D}"/>
              </a:ext>
            </a:extLst>
          </p:cNvPr>
          <p:cNvSpPr/>
          <p:nvPr/>
        </p:nvSpPr>
        <p:spPr>
          <a:xfrm>
            <a:off x="8949649" y="893879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DE40D62-F056-454A-824C-75B61CA9FBDA}"/>
                  </a:ext>
                </a:extLst>
              </p:cNvPr>
              <p:cNvSpPr txBox="1"/>
              <p:nvPr/>
            </p:nvSpPr>
            <p:spPr>
              <a:xfrm>
                <a:off x="10338707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DE40D62-F056-454A-824C-75B61CA9F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707" y="553481"/>
                <a:ext cx="232884" cy="316112"/>
              </a:xfrm>
              <a:prstGeom prst="rect">
                <a:avLst/>
              </a:prstGeom>
              <a:blipFill>
                <a:blip r:embed="rId9"/>
                <a:stretch>
                  <a:fillRect l="-21053" t="-16000" r="-2105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3A1FD4D-2655-4B48-ADCA-35BE8BA649B5}"/>
              </a:ext>
            </a:extLst>
          </p:cNvPr>
          <p:cNvGrpSpPr/>
          <p:nvPr/>
        </p:nvGrpSpPr>
        <p:grpSpPr>
          <a:xfrm>
            <a:off x="8842684" y="1626212"/>
            <a:ext cx="475995" cy="897352"/>
            <a:chOff x="8902889" y="6554749"/>
            <a:chExt cx="475995" cy="965468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5D6BD23-72D4-F748-A5DC-C27C285A199F}"/>
                </a:ext>
              </a:extLst>
            </p:cNvPr>
            <p:cNvGrpSpPr/>
            <p:nvPr/>
          </p:nvGrpSpPr>
          <p:grpSpPr>
            <a:xfrm>
              <a:off x="8902889" y="6554749"/>
              <a:ext cx="475995" cy="965468"/>
              <a:chOff x="3974617" y="4129320"/>
              <a:chExt cx="475995" cy="965468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216C9DED-0C4F-1949-8119-8E128D08B49A}"/>
                  </a:ext>
                </a:extLst>
              </p:cNvPr>
              <p:cNvSpPr/>
              <p:nvPr/>
            </p:nvSpPr>
            <p:spPr>
              <a:xfrm>
                <a:off x="3974617" y="4339790"/>
                <a:ext cx="116943" cy="548640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E0EDDF01-2981-E04E-9438-B4073EAF7C7F}"/>
                  </a:ext>
                </a:extLst>
              </p:cNvPr>
              <p:cNvSpPr/>
              <p:nvPr/>
            </p:nvSpPr>
            <p:spPr>
              <a:xfrm>
                <a:off x="4333669" y="4129320"/>
                <a:ext cx="116943" cy="965468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9F2B6706-C8A1-624A-9F60-42EE827E2192}"/>
                  </a:ext>
                </a:extLst>
              </p:cNvPr>
              <p:cNvSpPr/>
              <p:nvPr/>
            </p:nvSpPr>
            <p:spPr>
              <a:xfrm>
                <a:off x="4147908" y="4246294"/>
                <a:ext cx="116943" cy="731520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266E48E-6A7B-444C-9EB0-B382F12425CC}"/>
                </a:ext>
              </a:extLst>
            </p:cNvPr>
            <p:cNvSpPr/>
            <p:nvPr/>
          </p:nvSpPr>
          <p:spPr>
            <a:xfrm rot="10800000">
              <a:off x="8947024" y="6892157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FF5FF3DC-B84E-274C-BB2A-FC0C9DC1CBFC}"/>
              </a:ext>
            </a:extLst>
          </p:cNvPr>
          <p:cNvCxnSpPr>
            <a:cxnSpLocks/>
          </p:cNvCxnSpPr>
          <p:nvPr/>
        </p:nvCxnSpPr>
        <p:spPr>
          <a:xfrm>
            <a:off x="10287850" y="1225252"/>
            <a:ext cx="31063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7A879F9-4113-E94F-9F75-A484C377C21E}"/>
              </a:ext>
            </a:extLst>
          </p:cNvPr>
          <p:cNvCxnSpPr>
            <a:cxnSpLocks/>
          </p:cNvCxnSpPr>
          <p:nvPr/>
        </p:nvCxnSpPr>
        <p:spPr>
          <a:xfrm flipV="1">
            <a:off x="10598485" y="1225254"/>
            <a:ext cx="0" cy="84740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4AF09F0-95BA-E44A-AA7A-E56BD8A00CB9}"/>
              </a:ext>
            </a:extLst>
          </p:cNvPr>
          <p:cNvCxnSpPr>
            <a:cxnSpLocks/>
            <a:endCxn id="215" idx="3"/>
          </p:cNvCxnSpPr>
          <p:nvPr/>
        </p:nvCxnSpPr>
        <p:spPr>
          <a:xfrm flipH="1">
            <a:off x="9318679" y="2074888"/>
            <a:ext cx="12932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04EB8F7F-16B8-6A49-BCCD-8C8040E343EF}"/>
              </a:ext>
            </a:extLst>
          </p:cNvPr>
          <p:cNvCxnSpPr>
            <a:cxnSpLocks/>
            <a:stCxn id="214" idx="1"/>
          </p:cNvCxnSpPr>
          <p:nvPr/>
        </p:nvCxnSpPr>
        <p:spPr>
          <a:xfrm flipH="1" flipV="1">
            <a:off x="7817754" y="2072663"/>
            <a:ext cx="1024930" cy="4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13FFBE4-39ED-9F44-9DE9-CE116E49217A}"/>
                  </a:ext>
                </a:extLst>
              </p:cNvPr>
              <p:cNvSpPr/>
              <p:nvPr/>
            </p:nvSpPr>
            <p:spPr>
              <a:xfrm>
                <a:off x="7559227" y="20622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13FFBE4-39ED-9F44-9DE9-CE116E492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227" y="2062279"/>
                <a:ext cx="391004" cy="400110"/>
              </a:xfrm>
              <a:prstGeom prst="rect">
                <a:avLst/>
              </a:prstGeom>
              <a:blipFill>
                <a:blip r:embed="rId11"/>
                <a:stretch>
                  <a:fillRect t="-3030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Rectangle 229">
            <a:extLst>
              <a:ext uri="{FF2B5EF4-FFF2-40B4-BE49-F238E27FC236}">
                <a16:creationId xmlns:a16="http://schemas.microsoft.com/office/drawing/2014/main" id="{5501D2A9-77E7-AA41-8096-4B0F8576C7F5}"/>
              </a:ext>
            </a:extLst>
          </p:cNvPr>
          <p:cNvSpPr/>
          <p:nvPr/>
        </p:nvSpPr>
        <p:spPr>
          <a:xfrm>
            <a:off x="7692415" y="2026494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E0D094B-366D-1845-9FF7-B1586DE1AB02}"/>
              </a:ext>
            </a:extLst>
          </p:cNvPr>
          <p:cNvGrpSpPr/>
          <p:nvPr/>
        </p:nvGrpSpPr>
        <p:grpSpPr>
          <a:xfrm>
            <a:off x="6816784" y="1503829"/>
            <a:ext cx="562975" cy="742802"/>
            <a:chOff x="2491423" y="6467872"/>
            <a:chExt cx="562975" cy="742802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DC69A89D-B351-B449-8AF9-DAC81C3FEDF1}"/>
                </a:ext>
              </a:extLst>
            </p:cNvPr>
            <p:cNvSpPr/>
            <p:nvPr/>
          </p:nvSpPr>
          <p:spPr>
            <a:xfrm>
              <a:off x="2537524" y="6467872"/>
              <a:ext cx="470773" cy="742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90417F2-0CD1-2649-95E4-69116A7B9B51}"/>
                </a:ext>
              </a:extLst>
            </p:cNvPr>
            <p:cNvSpPr/>
            <p:nvPr/>
          </p:nvSpPr>
          <p:spPr>
            <a:xfrm>
              <a:off x="2491423" y="6685385"/>
              <a:ext cx="5629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 Light" panose="020B0403020202020204" pitchFamily="34" charset="0"/>
                </a:rPr>
                <a:t>Loss</a:t>
              </a:r>
            </a:p>
          </p:txBody>
        </p:sp>
      </p:grp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44AAABA1-1251-E84D-BB95-2EAACFC7CEBE}"/>
              </a:ext>
            </a:extLst>
          </p:cNvPr>
          <p:cNvCxnSpPr>
            <a:cxnSpLocks/>
          </p:cNvCxnSpPr>
          <p:nvPr/>
        </p:nvCxnSpPr>
        <p:spPr>
          <a:xfrm flipH="1">
            <a:off x="7340293" y="1681056"/>
            <a:ext cx="3521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769D0C2-81F3-9045-943D-94FEE0FEB616}"/>
              </a:ext>
            </a:extLst>
          </p:cNvPr>
          <p:cNvCxnSpPr>
            <a:cxnSpLocks/>
          </p:cNvCxnSpPr>
          <p:nvPr/>
        </p:nvCxnSpPr>
        <p:spPr>
          <a:xfrm flipH="1">
            <a:off x="7340293" y="2074888"/>
            <a:ext cx="3521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>
            <a:extLst>
              <a:ext uri="{FF2B5EF4-FFF2-40B4-BE49-F238E27FC236}">
                <a16:creationId xmlns:a16="http://schemas.microsoft.com/office/drawing/2014/main" id="{5809E9E6-A4FD-2C4C-B2BB-F0B33FAB24ED}"/>
              </a:ext>
            </a:extLst>
          </p:cNvPr>
          <p:cNvSpPr/>
          <p:nvPr/>
        </p:nvSpPr>
        <p:spPr>
          <a:xfrm>
            <a:off x="12660187" y="8697095"/>
            <a:ext cx="731520" cy="731520"/>
          </a:xfrm>
          <a:prstGeom prst="rect">
            <a:avLst/>
          </a:prstGeom>
          <a:solidFill>
            <a:srgbClr val="00336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BB2D51D-6B82-4446-9408-15E5CFF6E8FA}"/>
              </a:ext>
            </a:extLst>
          </p:cNvPr>
          <p:cNvSpPr/>
          <p:nvPr/>
        </p:nvSpPr>
        <p:spPr>
          <a:xfrm>
            <a:off x="15765251" y="8662194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AA7A8D6-B614-1049-8C76-5A7497002E36}"/>
                  </a:ext>
                </a:extLst>
              </p:cNvPr>
              <p:cNvSpPr/>
              <p:nvPr/>
            </p:nvSpPr>
            <p:spPr>
              <a:xfrm>
                <a:off x="12782836" y="8808940"/>
                <a:ext cx="48622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AA7A8D6-B614-1049-8C76-5A7497002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836" y="8808940"/>
                <a:ext cx="486223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6D7644B-DA77-8D4A-835C-A58C6D85AEE4}"/>
                  </a:ext>
                </a:extLst>
              </p:cNvPr>
              <p:cNvSpPr txBox="1"/>
              <p:nvPr/>
            </p:nvSpPr>
            <p:spPr>
              <a:xfrm>
                <a:off x="15973276" y="8814562"/>
                <a:ext cx="315471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6D7644B-DA77-8D4A-835C-A58C6D85A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276" y="8814562"/>
                <a:ext cx="315471" cy="426784"/>
              </a:xfrm>
              <a:prstGeom prst="rect">
                <a:avLst/>
              </a:prstGeom>
              <a:blipFill>
                <a:blip r:embed="rId13"/>
                <a:stretch>
                  <a:fillRect l="-23077" t="-20000" r="-15385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5500E79-3E5A-4A4E-890A-EC985755FB44}"/>
                  </a:ext>
                </a:extLst>
              </p:cNvPr>
              <p:cNvSpPr/>
              <p:nvPr/>
            </p:nvSpPr>
            <p:spPr>
              <a:xfrm>
                <a:off x="331208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5500E79-3E5A-4A4E-890A-EC985755F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0" y="511482"/>
                <a:ext cx="4067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75EABE2-039A-2F40-A7E4-9CF83F4B5093}"/>
                  </a:ext>
                </a:extLst>
              </p:cNvPr>
              <p:cNvSpPr txBox="1"/>
              <p:nvPr/>
            </p:nvSpPr>
            <p:spPr>
              <a:xfrm>
                <a:off x="6498078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75EABE2-039A-2F40-A7E4-9CF83F4B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078" y="553481"/>
                <a:ext cx="232884" cy="316112"/>
              </a:xfrm>
              <a:prstGeom prst="rect">
                <a:avLst/>
              </a:prstGeom>
              <a:blipFill>
                <a:blip r:embed="rId14"/>
                <a:stretch>
                  <a:fillRect l="-21053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8C83D38-F8D6-BA49-B5A0-0BC2C803B0FE}"/>
                  </a:ext>
                </a:extLst>
              </p:cNvPr>
              <p:cNvSpPr/>
              <p:nvPr/>
            </p:nvSpPr>
            <p:spPr>
              <a:xfrm>
                <a:off x="1116938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8C83D38-F8D6-BA49-B5A0-0BC2C803B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380" y="511482"/>
                <a:ext cx="40677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4E735509-0ED0-DD4D-9B70-AE77361F86EF}"/>
                  </a:ext>
                </a:extLst>
              </p:cNvPr>
              <p:cNvSpPr txBox="1"/>
              <p:nvPr/>
            </p:nvSpPr>
            <p:spPr>
              <a:xfrm>
                <a:off x="13951968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4E735509-0ED0-DD4D-9B70-AE77361F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968" y="553481"/>
                <a:ext cx="232884" cy="316112"/>
              </a:xfrm>
              <a:prstGeom prst="rect">
                <a:avLst/>
              </a:prstGeom>
              <a:blipFill>
                <a:blip r:embed="rId16"/>
                <a:stretch>
                  <a:fillRect l="-26316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ED93FE9-AEE2-5A40-8023-6B4E4E7CFE27}"/>
              </a:ext>
            </a:extLst>
          </p:cNvPr>
          <p:cNvCxnSpPr>
            <a:cxnSpLocks/>
          </p:cNvCxnSpPr>
          <p:nvPr/>
        </p:nvCxnSpPr>
        <p:spPr>
          <a:xfrm>
            <a:off x="14488444" y="-3144"/>
            <a:ext cx="0" cy="320623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715EB3-D375-CD4C-ABE9-9577785A59DF}"/>
                  </a:ext>
                </a:extLst>
              </p:cNvPr>
              <p:cNvSpPr/>
              <p:nvPr/>
            </p:nvSpPr>
            <p:spPr>
              <a:xfrm>
                <a:off x="14777276" y="1625146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715EB3-D375-CD4C-ABE9-9577785A5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7276" y="1625146"/>
                <a:ext cx="372218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B41E9786-D5D0-8445-B462-68333B458BF5}"/>
              </a:ext>
            </a:extLst>
          </p:cNvPr>
          <p:cNvSpPr/>
          <p:nvPr/>
        </p:nvSpPr>
        <p:spPr>
          <a:xfrm>
            <a:off x="15148327" y="62807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99BE45-F699-F844-A85E-003C1CFB4251}"/>
              </a:ext>
            </a:extLst>
          </p:cNvPr>
          <p:cNvSpPr/>
          <p:nvPr/>
        </p:nvSpPr>
        <p:spPr>
          <a:xfrm>
            <a:off x="14901085" y="2006523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01500C0-FF52-7C4B-92C2-F4AC5977E7F2}"/>
              </a:ext>
            </a:extLst>
          </p:cNvPr>
          <p:cNvSpPr/>
          <p:nvPr/>
        </p:nvSpPr>
        <p:spPr>
          <a:xfrm>
            <a:off x="15560563" y="389467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3344319-0849-6C4D-B126-0E878F257365}"/>
              </a:ext>
            </a:extLst>
          </p:cNvPr>
          <p:cNvSpPr/>
          <p:nvPr/>
        </p:nvSpPr>
        <p:spPr>
          <a:xfrm>
            <a:off x="15972799" y="728230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76964B-CD61-BC4F-9B4A-A694722C35FA}"/>
              </a:ext>
            </a:extLst>
          </p:cNvPr>
          <p:cNvSpPr/>
          <p:nvPr/>
        </p:nvSpPr>
        <p:spPr>
          <a:xfrm>
            <a:off x="15472629" y="900331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0F1E62-0EE8-504F-908C-C47F4522E2AD}"/>
              </a:ext>
            </a:extLst>
          </p:cNvPr>
          <p:cNvGrpSpPr/>
          <p:nvPr/>
        </p:nvGrpSpPr>
        <p:grpSpPr>
          <a:xfrm>
            <a:off x="15026257" y="1852527"/>
            <a:ext cx="990782" cy="405711"/>
            <a:chOff x="15154273" y="1852527"/>
            <a:chExt cx="990782" cy="405711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1937F25-BCCD-DD45-B978-F1F1413AFF50}"/>
                </a:ext>
              </a:extLst>
            </p:cNvPr>
            <p:cNvCxnSpPr>
              <a:cxnSpLocks/>
            </p:cNvCxnSpPr>
            <p:nvPr/>
          </p:nvCxnSpPr>
          <p:spPr>
            <a:xfrm>
              <a:off x="15154273" y="2048242"/>
              <a:ext cx="1920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A175FF7-1CEE-D240-8BE0-9A2708D7BD9E}"/>
                </a:ext>
              </a:extLst>
            </p:cNvPr>
            <p:cNvGrpSpPr/>
            <p:nvPr/>
          </p:nvGrpSpPr>
          <p:grpSpPr>
            <a:xfrm>
              <a:off x="15339403" y="1852527"/>
              <a:ext cx="805652" cy="405711"/>
              <a:chOff x="8915302" y="1767120"/>
              <a:chExt cx="805652" cy="627647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6101595-5C74-B24C-AAD2-2AD803C20E2F}"/>
                  </a:ext>
                </a:extLst>
              </p:cNvPr>
              <p:cNvSpPr/>
              <p:nvPr/>
            </p:nvSpPr>
            <p:spPr>
              <a:xfrm>
                <a:off x="8915302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4663775-3FCC-724D-A416-A62901F3EBAD}"/>
                  </a:ext>
                </a:extLst>
              </p:cNvPr>
              <p:cNvSpPr/>
              <p:nvPr/>
            </p:nvSpPr>
            <p:spPr>
              <a:xfrm>
                <a:off x="9132276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16F2E57-6FB0-4349-87EC-74440DB57C24}"/>
                  </a:ext>
                </a:extLst>
              </p:cNvPr>
              <p:cNvSpPr/>
              <p:nvPr/>
            </p:nvSpPr>
            <p:spPr>
              <a:xfrm>
                <a:off x="9349251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45DDE5B-F95F-CB4D-BFA7-39F2CA0453C2}"/>
                  </a:ext>
                </a:extLst>
              </p:cNvPr>
              <p:cNvSpPr/>
              <p:nvPr/>
            </p:nvSpPr>
            <p:spPr>
              <a:xfrm>
                <a:off x="9566225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D5EA129-F0A6-414A-BD2B-33FF2176424C}"/>
                </a:ext>
              </a:extLst>
            </p:cNvPr>
            <p:cNvSpPr/>
            <p:nvPr/>
          </p:nvSpPr>
          <p:spPr>
            <a:xfrm>
              <a:off x="15507135" y="1925697"/>
              <a:ext cx="470772" cy="258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3CE1935-81D6-FD4B-9B3D-03E0E33C68D6}"/>
              </a:ext>
            </a:extLst>
          </p:cNvPr>
          <p:cNvCxnSpPr>
            <a:cxnSpLocks/>
          </p:cNvCxnSpPr>
          <p:nvPr/>
        </p:nvCxnSpPr>
        <p:spPr>
          <a:xfrm>
            <a:off x="15299553" y="1592658"/>
            <a:ext cx="989194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90019A6-BF38-5D48-A360-FF9E2AC0D8D5}"/>
              </a:ext>
            </a:extLst>
          </p:cNvPr>
          <p:cNvCxnSpPr/>
          <p:nvPr/>
        </p:nvCxnSpPr>
        <p:spPr>
          <a:xfrm flipV="1">
            <a:off x="15299553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2856F82-1B9A-834F-9EC7-C2C2456D398C}"/>
              </a:ext>
            </a:extLst>
          </p:cNvPr>
          <p:cNvCxnSpPr>
            <a:cxnSpLocks/>
          </p:cNvCxnSpPr>
          <p:nvPr/>
        </p:nvCxnSpPr>
        <p:spPr>
          <a:xfrm flipV="1">
            <a:off x="15711790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C70508C-237A-0844-8FFF-BA48C23A1DE5}"/>
              </a:ext>
            </a:extLst>
          </p:cNvPr>
          <p:cNvCxnSpPr>
            <a:cxnSpLocks/>
          </p:cNvCxnSpPr>
          <p:nvPr/>
        </p:nvCxnSpPr>
        <p:spPr>
          <a:xfrm flipV="1">
            <a:off x="16124027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B01A45D-C0F0-5B4C-ABFF-A2AC86041B08}"/>
              </a:ext>
            </a:extLst>
          </p:cNvPr>
          <p:cNvCxnSpPr>
            <a:cxnSpLocks/>
          </p:cNvCxnSpPr>
          <p:nvPr/>
        </p:nvCxnSpPr>
        <p:spPr>
          <a:xfrm>
            <a:off x="16023703" y="2055381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F1ED926-5659-4747-A57C-B1D8EAF3D4DC}"/>
              </a:ext>
            </a:extLst>
          </p:cNvPr>
          <p:cNvCxnSpPr>
            <a:cxnSpLocks/>
          </p:cNvCxnSpPr>
          <p:nvPr/>
        </p:nvCxnSpPr>
        <p:spPr>
          <a:xfrm>
            <a:off x="16293046" y="1588995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ECC1A7D-377C-B743-8308-82F8FCED902C}"/>
              </a:ext>
            </a:extLst>
          </p:cNvPr>
          <p:cNvSpPr/>
          <p:nvPr/>
        </p:nvSpPr>
        <p:spPr>
          <a:xfrm>
            <a:off x="16267359" y="1739114"/>
            <a:ext cx="790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Gating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params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EE4FC93-DE22-A247-817F-4319EDC595C5}"/>
              </a:ext>
            </a:extLst>
          </p:cNvPr>
          <p:cNvSpPr txBox="1"/>
          <p:nvPr/>
        </p:nvSpPr>
        <p:spPr>
          <a:xfrm>
            <a:off x="14766616" y="2556761"/>
            <a:ext cx="229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</a:t>
            </a:r>
          </a:p>
          <a:p>
            <a:pPr algn="ctr"/>
            <a:r>
              <a:rPr lang="en-US" b="1" dirty="0">
                <a:latin typeface="Helvetica Light" panose="020B0403020202020204" pitchFamily="34" charset="0"/>
              </a:rPr>
              <a:t>Discriminator [Ours]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A19F34A-2C70-974D-9C32-48172855BD6F}"/>
                  </a:ext>
                </a:extLst>
              </p:cNvPr>
              <p:cNvSpPr txBox="1"/>
              <p:nvPr/>
            </p:nvSpPr>
            <p:spPr>
              <a:xfrm>
                <a:off x="14879622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A19F34A-2C70-974D-9C32-48172855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9622" y="553481"/>
                <a:ext cx="232884" cy="316112"/>
              </a:xfrm>
              <a:prstGeom prst="rect">
                <a:avLst/>
              </a:prstGeom>
              <a:blipFill>
                <a:blip r:embed="rId18"/>
                <a:stretch>
                  <a:fillRect l="-21053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BD0067D-3A0A-D942-AA63-140A302B1007}"/>
              </a:ext>
            </a:extLst>
          </p:cNvPr>
          <p:cNvSpPr/>
          <p:nvPr/>
        </p:nvSpPr>
        <p:spPr>
          <a:xfrm>
            <a:off x="16307196" y="793343"/>
            <a:ext cx="572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Real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/fake</a:t>
            </a:r>
            <a:endParaRPr lang="en-US" sz="1400" dirty="0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EE02B0BD-57AB-0347-8C2C-59F5B207E9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01630" y="1957937"/>
            <a:ext cx="219748" cy="19389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0EF8DAB-E612-B648-9D99-A9B664BAF9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3453" y="938676"/>
            <a:ext cx="191884" cy="283654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FB38CB6-E6B1-0543-8F0B-94C7ED05B7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7633" y="938676"/>
            <a:ext cx="191884" cy="283654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7D719DF-8895-CF4D-BAB6-CFCB3A46D3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9854" y="938676"/>
            <a:ext cx="191884" cy="283654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FDD356E9-B019-FC47-B3AF-8B005D1B14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28186" y="938676"/>
            <a:ext cx="191884" cy="2836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C44C4E-F612-B34E-AF74-3FC906817B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20752" y="1981229"/>
            <a:ext cx="140497" cy="170603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75126D8-3350-E74E-B9DA-751840DDD6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36085" y="1951294"/>
            <a:ext cx="219748" cy="19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209C49-7239-8142-A28A-CE1AB06185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89601" y="968691"/>
            <a:ext cx="248327" cy="22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95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4350</TotalTime>
  <Words>1394</Words>
  <Application>Microsoft Macintosh PowerPoint</Application>
  <PresentationFormat>Custom</PresentationFormat>
  <Paragraphs>520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Zhang</dc:creator>
  <cp:lastModifiedBy>Richard Zhang</cp:lastModifiedBy>
  <cp:revision>58</cp:revision>
  <cp:lastPrinted>2019-03-21T09:01:24Z</cp:lastPrinted>
  <dcterms:created xsi:type="dcterms:W3CDTF">2018-11-12T01:06:30Z</dcterms:created>
  <dcterms:modified xsi:type="dcterms:W3CDTF">2019-03-21T09:10:39Z</dcterms:modified>
</cp:coreProperties>
</file>